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4334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1999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/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ideViewPr>
    <p:cSldViewPr snapToObjects="1">
      <p:cViewPr>
        <p:scale>
          <a:sx n="98" d="100"/>
          <a:sy n="98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D8D7A7C4-C82A-4D21-9AB0-F0C5A1D3EF09}" type="datetime1">
              <a:rPr lang="ko-KR" altLang="en-US"/>
              <a:pPr lvl="0">
                <a:defRPr lang="en-US" altLang="en-GB"/>
              </a:pPr>
              <a:t>2020-05-10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F450E784-2449-4FFD-AA69-3F5CFAA75BCB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E2B2BC9D-A816-4D0A-858B-1D023B3A8ACA}" type="datetime1">
              <a:rPr lang="ko-KR" altLang="en-US"/>
              <a:pPr lvl="0">
                <a:defRPr lang="en-US" altLang="en-GB"/>
              </a:pPr>
              <a:t>2020-05-10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5999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en-US" altLang="en-GB"/>
            </a:pPr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09F4262C-968C-4EE9-8164-CE16364706B3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itle Slide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722425"/>
            <a:ext cx="12191999" cy="363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1722425"/>
            <a:ext cx="1142965" cy="3635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142965" cy="171448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4143380"/>
            <a:ext cx="1142965" cy="2714620"/>
          </a:xfrm>
          <a:prstGeom prst="rect">
            <a:avLst/>
          </a:prstGeom>
          <a:solidFill>
            <a:schemeClr val="tx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451394" y="2857496"/>
            <a:ext cx="10363199" cy="1100144"/>
          </a:xfrm>
        </p:spPr>
        <p:txBody>
          <a:bodyPr/>
          <a:lstStyle>
            <a:lvl1pPr algn="ctr">
              <a:defRPr sz="5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65794" y="4000504"/>
            <a:ext cx="8534399" cy="772664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subtitle style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1" name="그룹 40"/>
          <p:cNvGrpSpPr/>
          <p:nvPr userDrawn="1"/>
        </p:nvGrpSpPr>
        <p:grpSpPr>
          <a:xfrm rot="20324388" flipV="1">
            <a:off x="1635040" y="-479261"/>
            <a:ext cx="6620372" cy="6228190"/>
            <a:chOff x="1214414" y="0"/>
            <a:chExt cx="7289841" cy="6858000"/>
          </a:xfrm>
        </p:grpSpPr>
        <p:sp>
          <p:nvSpPr>
            <p:cNvPr id="12" name="타원 30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타원 31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34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35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36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37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38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39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41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42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43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44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45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46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47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48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49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50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51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52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53"/>
            <p:cNvSpPr/>
            <p:nvPr/>
          </p:nvSpPr>
          <p:spPr>
            <a:xfrm rot="21600000">
              <a:off x="7643835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54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55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56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57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58"/>
            <p:cNvSpPr/>
            <p:nvPr/>
          </p:nvSpPr>
          <p:spPr>
            <a:xfrm rot="21600000"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59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Insert" type="objOnly" preserve="1">
  <p:cSld name="Ins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42917"/>
            <a:ext cx="12191999" cy="371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7" name="그룹 6"/>
          <p:cNvGrpSpPr/>
          <p:nvPr/>
        </p:nvGrpSpPr>
        <p:grpSpPr>
          <a:xfrm rot="0">
            <a:off x="0" y="-1"/>
            <a:ext cx="12192007" cy="642918"/>
            <a:chOff x="0" y="4156762"/>
            <a:chExt cx="9144006" cy="357159"/>
          </a:xfrm>
        </p:grpSpPr>
        <p:sp>
          <p:nvSpPr>
            <p:cNvPr id="8" name="직사각형 7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9" name="직사각형 8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09599" y="2643181"/>
            <a:ext cx="10972799" cy="1444652"/>
          </a:xfrm>
        </p:spPr>
        <p:txBody>
          <a:bodyPr>
            <a:noAutofit/>
          </a:bodyPr>
          <a:lstStyle>
            <a:lvl1pPr algn="ctr">
              <a:defRPr sz="5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1" name=""/>
          <p:cNvGrpSpPr/>
          <p:nvPr userDrawn="1"/>
        </p:nvGrpSpPr>
        <p:grpSpPr>
          <a:xfrm rot="0">
            <a:off x="2637996" y="45159"/>
            <a:ext cx="7369778" cy="6764852"/>
            <a:chOff x="1763648" y="28574"/>
            <a:chExt cx="5544694" cy="5089575"/>
          </a:xfrm>
        </p:grpSpPr>
        <p:sp>
          <p:nvSpPr>
            <p:cNvPr id="12" name="타원 40"/>
            <p:cNvSpPr/>
            <p:nvPr/>
          </p:nvSpPr>
          <p:spPr>
            <a:xfrm>
              <a:off x="2213695" y="3765643"/>
              <a:ext cx="1067421" cy="10674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타원 41"/>
            <p:cNvSpPr/>
            <p:nvPr/>
          </p:nvSpPr>
          <p:spPr>
            <a:xfrm>
              <a:off x="3460185" y="3898781"/>
              <a:ext cx="638549" cy="638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42"/>
            <p:cNvSpPr/>
            <p:nvPr/>
          </p:nvSpPr>
          <p:spPr>
            <a:xfrm>
              <a:off x="3241047" y="3096458"/>
              <a:ext cx="440624" cy="4406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43"/>
            <p:cNvSpPr/>
            <p:nvPr/>
          </p:nvSpPr>
          <p:spPr>
            <a:xfrm>
              <a:off x="2452866" y="3421630"/>
              <a:ext cx="280400" cy="280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44"/>
            <p:cNvSpPr/>
            <p:nvPr/>
          </p:nvSpPr>
          <p:spPr>
            <a:xfrm>
              <a:off x="4115379" y="2891462"/>
              <a:ext cx="282754" cy="28275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45"/>
            <p:cNvSpPr/>
            <p:nvPr/>
          </p:nvSpPr>
          <p:spPr>
            <a:xfrm>
              <a:off x="5137038" y="2333019"/>
              <a:ext cx="419402" cy="41940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46"/>
            <p:cNvSpPr/>
            <p:nvPr/>
          </p:nvSpPr>
          <p:spPr>
            <a:xfrm>
              <a:off x="2823984" y="3368613"/>
              <a:ext cx="381719" cy="381719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47"/>
            <p:cNvSpPr/>
            <p:nvPr/>
          </p:nvSpPr>
          <p:spPr>
            <a:xfrm>
              <a:off x="3532194" y="283844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48"/>
            <p:cNvSpPr/>
            <p:nvPr/>
          </p:nvSpPr>
          <p:spPr>
            <a:xfrm>
              <a:off x="5662474" y="2096211"/>
              <a:ext cx="885975" cy="885974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49"/>
            <p:cNvSpPr/>
            <p:nvPr/>
          </p:nvSpPr>
          <p:spPr>
            <a:xfrm>
              <a:off x="5185323" y="1619060"/>
              <a:ext cx="638549" cy="638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50"/>
            <p:cNvSpPr/>
            <p:nvPr/>
          </p:nvSpPr>
          <p:spPr>
            <a:xfrm>
              <a:off x="4698563" y="2202244"/>
              <a:ext cx="186148" cy="186148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51"/>
            <p:cNvSpPr/>
            <p:nvPr/>
          </p:nvSpPr>
          <p:spPr>
            <a:xfrm>
              <a:off x="5503423" y="2732412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52"/>
            <p:cNvSpPr/>
            <p:nvPr/>
          </p:nvSpPr>
          <p:spPr>
            <a:xfrm>
              <a:off x="4973256" y="2732412"/>
              <a:ext cx="282754" cy="2827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53"/>
            <p:cNvSpPr/>
            <p:nvPr/>
          </p:nvSpPr>
          <p:spPr>
            <a:xfrm>
              <a:off x="4645547" y="2732412"/>
              <a:ext cx="186148" cy="18614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54"/>
            <p:cNvSpPr/>
            <p:nvPr/>
          </p:nvSpPr>
          <p:spPr>
            <a:xfrm>
              <a:off x="3725269" y="3209563"/>
              <a:ext cx="501895" cy="501895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55"/>
            <p:cNvSpPr/>
            <p:nvPr/>
          </p:nvSpPr>
          <p:spPr>
            <a:xfrm>
              <a:off x="3248118" y="3633697"/>
              <a:ext cx="186148" cy="18614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56"/>
            <p:cNvSpPr/>
            <p:nvPr/>
          </p:nvSpPr>
          <p:spPr>
            <a:xfrm>
              <a:off x="3195101" y="464101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57"/>
            <p:cNvSpPr/>
            <p:nvPr/>
          </p:nvSpPr>
          <p:spPr>
            <a:xfrm>
              <a:off x="6033591" y="1460009"/>
              <a:ext cx="501895" cy="501895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58"/>
            <p:cNvSpPr/>
            <p:nvPr/>
          </p:nvSpPr>
          <p:spPr>
            <a:xfrm>
              <a:off x="6616776" y="151302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59"/>
            <p:cNvSpPr/>
            <p:nvPr/>
          </p:nvSpPr>
          <p:spPr>
            <a:xfrm>
              <a:off x="6404709" y="664758"/>
              <a:ext cx="318076" cy="318076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60"/>
            <p:cNvSpPr/>
            <p:nvPr/>
          </p:nvSpPr>
          <p:spPr>
            <a:xfrm>
              <a:off x="6669793" y="770791"/>
              <a:ext cx="638549" cy="638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61"/>
            <p:cNvSpPr/>
            <p:nvPr/>
          </p:nvSpPr>
          <p:spPr>
            <a:xfrm>
              <a:off x="6722809" y="558724"/>
              <a:ext cx="186148" cy="18614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62"/>
            <p:cNvSpPr/>
            <p:nvPr/>
          </p:nvSpPr>
          <p:spPr>
            <a:xfrm>
              <a:off x="6404709" y="28574"/>
              <a:ext cx="497127" cy="4971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63"/>
            <p:cNvSpPr/>
            <p:nvPr/>
          </p:nvSpPr>
          <p:spPr>
            <a:xfrm>
              <a:off x="1763648" y="3792747"/>
              <a:ext cx="419402" cy="41940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64"/>
            <p:cNvSpPr/>
            <p:nvPr/>
          </p:nvSpPr>
          <p:spPr>
            <a:xfrm>
              <a:off x="1816665" y="448196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65"/>
            <p:cNvSpPr/>
            <p:nvPr/>
          </p:nvSpPr>
          <p:spPr>
            <a:xfrm>
              <a:off x="1922699" y="4677525"/>
              <a:ext cx="440624" cy="4406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66"/>
            <p:cNvSpPr/>
            <p:nvPr/>
          </p:nvSpPr>
          <p:spPr>
            <a:xfrm>
              <a:off x="6969043" y="63900"/>
              <a:ext cx="186148" cy="18614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1999" cy="2143116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3" name="그룹 7"/>
          <p:cNvGrpSpPr/>
          <p:nvPr/>
        </p:nvGrpSpPr>
        <p:grpSpPr>
          <a:xfrm rot="0">
            <a:off x="0" y="0"/>
            <a:ext cx="12192007" cy="176346"/>
            <a:chOff x="0" y="4156762"/>
            <a:chExt cx="9144006" cy="357159"/>
          </a:xfrm>
        </p:grpSpPr>
        <p:sp>
          <p:nvSpPr>
            <p:cNvPr id="9" name="직사각형 8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28717" y="928669"/>
            <a:ext cx="8572559" cy="1143000"/>
          </a:xfrm>
        </p:spPr>
        <p:txBody>
          <a:bodyPr/>
          <a:lstStyle>
            <a:lvl1pPr algn="l">
              <a:defRPr sz="5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7" name="텍스트 개체 틀 2"/>
          <p:cNvSpPr>
            <a:spLocks noGrp="1"/>
          </p:cNvSpPr>
          <p:nvPr>
            <p:ph type="body" sz="quarter" idx="15" hasCustomPrompt="1"/>
          </p:nvPr>
        </p:nvSpPr>
        <p:spPr>
          <a:xfrm>
            <a:off x="1428717" y="2286000"/>
            <a:ext cx="8572499" cy="3571874"/>
          </a:xfrm>
        </p:spPr>
        <p:txBody>
          <a:bodyPr/>
          <a:lstStyle>
            <a:lvl1pPr>
              <a:lnSpc>
                <a:spcPct val="150000"/>
              </a:lnSpc>
              <a:defRPr sz="2500"/>
            </a:lvl1pPr>
          </a:lstStyle>
          <a:p>
            <a:pPr lvl="0">
              <a:defRPr lang="ko-KR"/>
            </a:pPr>
            <a:r>
              <a:rPr lang="en-US" altLang="en-US"/>
              <a:t>Introduction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1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2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3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Conclusion</a:t>
            </a:r>
            <a:endParaRPr lang="en-US" altLang="en-US"/>
          </a:p>
          <a:p>
            <a:pPr lvl="0">
              <a:defRPr lang="ko-KR"/>
            </a:pPr>
            <a:endParaRPr lang="en-US" altLang="en-US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99" y="6356349"/>
            <a:ext cx="2844799" cy="365124"/>
          </a:xfrm>
        </p:spPr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599" y="6356349"/>
            <a:ext cx="3860799" cy="365124"/>
          </a:xfrm>
        </p:spPr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599" y="6356349"/>
            <a:ext cx="2844799" cy="365124"/>
          </a:xfrm>
        </p:spPr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8" name="그룹 45"/>
          <p:cNvGrpSpPr/>
          <p:nvPr userDrawn="1"/>
        </p:nvGrpSpPr>
        <p:grpSpPr>
          <a:xfrm rot="20271788" flipH="1" flipV="1">
            <a:off x="7368319" y="887499"/>
            <a:ext cx="5082952" cy="4781845"/>
            <a:chOff x="1214414" y="0"/>
            <a:chExt cx="7289840" cy="6858000"/>
          </a:xfrm>
        </p:grpSpPr>
        <p:sp>
          <p:nvSpPr>
            <p:cNvPr id="19" name="타원 8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9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10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11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12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13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14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15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16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17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18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19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20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21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22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23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24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25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26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27"/>
            <p:cNvSpPr/>
            <p:nvPr/>
          </p:nvSpPr>
          <p:spPr>
            <a:xfrm>
              <a:off x="7286644" y="857232"/>
              <a:ext cx="428596" cy="428596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타원 28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타원 29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타원 30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타원 31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타원 32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타원 33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타원 34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840466" y="0"/>
            <a:ext cx="2351531" cy="685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4" name="그룹 7"/>
          <p:cNvGrpSpPr/>
          <p:nvPr/>
        </p:nvGrpSpPr>
        <p:grpSpPr>
          <a:xfrm rot="0">
            <a:off x="0" y="0"/>
            <a:ext cx="285709" cy="6858001"/>
            <a:chOff x="0" y="-1"/>
            <a:chExt cx="214282" cy="6858001"/>
          </a:xfrm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grpSp>
          <p:nvGrpSpPr>
            <p:cNvPr id="5" name="그룹 34"/>
            <p:cNvGrpSpPr/>
            <p:nvPr/>
          </p:nvGrpSpPr>
          <p:grpSpPr>
            <a:xfrm rot="0">
              <a:off x="0" y="-1"/>
              <a:ext cx="214282" cy="6858001"/>
              <a:chOff x="-714412" y="-1"/>
              <a:chExt cx="214282" cy="685800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-714412" y="1722425"/>
                <a:ext cx="214282" cy="36354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/>
                </a:pPr>
                <a:endParaRPr lang="en-US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-714412" y="-1"/>
                <a:ext cx="214282" cy="17144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/>
                </a:pPr>
                <a:endParaRPr lang="en-US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-714412" y="4143379"/>
                <a:ext cx="214282" cy="2714621"/>
              </a:xfrm>
              <a:prstGeom prst="rect">
                <a:avLst/>
              </a:prstGeom>
              <a:solidFill>
                <a:schemeClr val="tx2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/>
                </a:pPr>
                <a:endParaRPr lang="en-US" altLang="en-US"/>
              </a:p>
            </p:txBody>
          </p:sp>
        </p:grpSp>
      </p:grpSp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10159999" y="274637"/>
            <a:ext cx="1422398" cy="5851525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7"/>
            <a:ext cx="9010674" cy="5851525"/>
          </a:xfrm>
        </p:spPr>
        <p:txBody>
          <a:bodyPr vert="eaVert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599" y="6356349"/>
            <a:ext cx="2844799" cy="365124"/>
          </a:xfrm>
        </p:spPr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15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599" y="6356349"/>
            <a:ext cx="3860799" cy="365124"/>
          </a:xfrm>
        </p:spPr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1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599" y="6356349"/>
            <a:ext cx="2844799" cy="3651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1_1_1_1_1_1_Text and Table" preserve="1">
  <p:cSld name="1_1_1_1_1_1_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A7D10A2A-0F1A-4C23-9744-38E7FD8E285D}" type="datetime1">
              <a:rPr lang="en-US" altLang="en-US"/>
              <a:pPr>
                <a:defRPr lang="ko-KR"/>
              </a:pPr>
              <a:t>5/4/2020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DF28FB93-0A08-4E7D-8E63-9EFA29F1E093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sp>
        <p:nvSpPr>
          <p:cNvPr id="14" name="직사각형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7000">
                <a:srgbClr val="ffffcc">
                  <a:alpha val="90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en-US" altLang="en-US"/>
          </a:p>
        </p:txBody>
      </p:sp>
      <p:pic>
        <p:nvPicPr>
          <p:cNvPr id="17" name="그림 7" descr="6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-42" y="0"/>
            <a:ext cx="9684682" cy="6858000"/>
          </a:xfrm>
          <a:prstGeom prst="rect">
            <a:avLst/>
          </a:prstGeom>
        </p:spPr>
      </p:pic>
      <p:sp>
        <p:nvSpPr>
          <p:cNvPr id="18" name="세로 제목 1"/>
          <p:cNvSpPr>
            <a:spLocks noGrp="1"/>
          </p:cNvSpPr>
          <p:nvPr>
            <p:ph type="title" orient="vert" idx="13"/>
          </p:nvPr>
        </p:nvSpPr>
        <p:spPr>
          <a:xfrm>
            <a:off x="10159999" y="274637"/>
            <a:ext cx="1422399" cy="5851525"/>
          </a:xfrm>
        </p:spPr>
        <p:txBody>
          <a:bodyPr vert="eaVert" lIns="91440" tIns="45720" rIns="91440" bIns="45720" anchor="ctr"/>
          <a:lstStyle>
            <a:lvl1pPr>
              <a:defRPr sz="4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9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609598" y="274637"/>
            <a:ext cx="9134855" cy="5851525"/>
          </a:xfrm>
        </p:spPr>
        <p:txBody>
          <a:bodyPr vert="eaVert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1_1_1_1_1_1_1_1_1_1_1_Text and Table" preserve="1">
  <p:cSld name="1_1_1_1_1_1_1_1_1_1_1_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A7D10A2A-0F1A-4C23-9744-38E7FD8E285D}" type="datetime1">
              <a:rPr lang="en-US" altLang="en-US"/>
              <a:pPr>
                <a:defRPr lang="ko-KR"/>
              </a:pPr>
              <a:t>5/4/2020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DF28FB93-0A08-4E7D-8E63-9EFA29F1E093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sp>
        <p:nvSpPr>
          <p:cNvPr id="14" name="직사각형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7000">
                <a:srgbClr val="ffffcc">
                  <a:alpha val="90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en-US" altLang="en-US"/>
          </a:p>
        </p:txBody>
      </p:sp>
      <p:pic>
        <p:nvPicPr>
          <p:cNvPr id="17" name="그림 7" descr="6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-42" y="0"/>
            <a:ext cx="9684682" cy="6858000"/>
          </a:xfrm>
          <a:prstGeom prst="rect">
            <a:avLst/>
          </a:prstGeom>
        </p:spPr>
      </p:pic>
      <p:sp>
        <p:nvSpPr>
          <p:cNvPr id="18" name="세로 제목 1"/>
          <p:cNvSpPr>
            <a:spLocks noGrp="1"/>
          </p:cNvSpPr>
          <p:nvPr>
            <p:ph type="title" orient="vert" idx="13"/>
          </p:nvPr>
        </p:nvSpPr>
        <p:spPr>
          <a:xfrm>
            <a:off x="10159999" y="274637"/>
            <a:ext cx="1422399" cy="5851525"/>
          </a:xfrm>
        </p:spPr>
        <p:txBody>
          <a:bodyPr vert="eaVert" lIns="91440" tIns="45720" rIns="91440" bIns="45720" anchor="ctr"/>
          <a:lstStyle>
            <a:lvl1pPr>
              <a:defRPr sz="4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9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609598" y="274637"/>
            <a:ext cx="9134855" cy="5851525"/>
          </a:xfrm>
        </p:spPr>
        <p:txBody>
          <a:bodyPr vert="eaVert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6" name="그룹 17"/>
          <p:cNvGrpSpPr/>
          <p:nvPr userDrawn="1"/>
        </p:nvGrpSpPr>
        <p:grpSpPr>
          <a:xfrm rot="0">
            <a:off x="10626920" y="152400"/>
            <a:ext cx="1362007" cy="2441294"/>
            <a:chOff x="8077200" y="152400"/>
            <a:chExt cx="928516" cy="1664292"/>
          </a:xfrm>
        </p:grpSpPr>
        <p:sp>
          <p:nvSpPr>
            <p:cNvPr id="7" name="타원 11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타원 12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타원 13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타원 14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타원 15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타원 16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Section Header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1999" cy="414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8" name="그룹 7"/>
          <p:cNvGrpSpPr/>
          <p:nvPr/>
        </p:nvGrpSpPr>
        <p:grpSpPr>
          <a:xfrm rot="0">
            <a:off x="0" y="4156761"/>
            <a:ext cx="12192007" cy="700997"/>
            <a:chOff x="0" y="4156762"/>
            <a:chExt cx="9144006" cy="357159"/>
          </a:xfrm>
        </p:grpSpPr>
        <p:sp>
          <p:nvSpPr>
            <p:cNvPr id="9" name="직사각형 8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2158765"/>
            <a:ext cx="10363199" cy="1076322"/>
          </a:xfrm>
        </p:spPr>
        <p:txBody>
          <a:bodyPr anchor="ctr"/>
          <a:lstStyle>
            <a:lvl1pPr algn="ctr">
              <a:defRPr sz="50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3263902"/>
            <a:ext cx="10363199" cy="665162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2" name="그룹 40"/>
          <p:cNvGrpSpPr/>
          <p:nvPr userDrawn="1"/>
        </p:nvGrpSpPr>
        <p:grpSpPr>
          <a:xfrm rot="1275611" flipH="1" flipV="1">
            <a:off x="4095196" y="-479261"/>
            <a:ext cx="6620372" cy="6228190"/>
            <a:chOff x="1214414" y="0"/>
            <a:chExt cx="7289841" cy="6858000"/>
          </a:xfrm>
        </p:grpSpPr>
        <p:sp>
          <p:nvSpPr>
            <p:cNvPr id="13" name="타원 30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31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34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35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36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37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38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39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41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42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43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44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45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46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47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48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49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50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51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52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53"/>
            <p:cNvSpPr/>
            <p:nvPr/>
          </p:nvSpPr>
          <p:spPr>
            <a:xfrm rot="21600000">
              <a:off x="7643835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54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55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56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57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58"/>
            <p:cNvSpPr/>
            <p:nvPr/>
          </p:nvSpPr>
          <p:spPr>
            <a:xfrm rot="21600000"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타원 59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s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294722"/>
            <a:ext cx="5384799" cy="4905109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294722"/>
            <a:ext cx="5384799" cy="4905109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sp>
        <p:nvSpPr>
          <p:cNvPr id="5" name="제목 1"/>
          <p:cNvSpPr>
            <a:spLocks noGrp="1"/>
          </p:cNvSpPr>
          <p:nvPr>
            <p:ph type="title" idx="0"/>
          </p:nvPr>
        </p:nvSpPr>
        <p:spPr>
          <a:xfrm>
            <a:off x="609599" y="198437"/>
            <a:ext cx="10972799" cy="779461"/>
          </a:xfrm>
        </p:spPr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6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300162"/>
            <a:ext cx="10972799" cy="488962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/>
            </a:pPr>
            <a:r>
              <a:rPr lang="en-US" altLang="en-US"/>
              <a:t>Double tap icon to add table</a:t>
            </a:r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6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286189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7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286189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8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790018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9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790018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185736"/>
            <a:ext cx="10991850" cy="804862"/>
          </a:xfrm>
        </p:spPr>
        <p:txBody>
          <a:bodyPr anchor="ctr"/>
          <a:lstStyle>
            <a:lvl1pPr algn="l">
              <a:defRPr sz="5000" b="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697567" y="1300162"/>
            <a:ext cx="8699498" cy="391001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icon to add picture</a:t>
            </a:r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97567" y="5367337"/>
            <a:ext cx="8699498" cy="804861"/>
          </a:xfr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  <a:lvl6pPr marL="2286000" indent="0">
              <a:buNone/>
              <a:defRPr sz="2500"/>
            </a:lvl6pPr>
            <a:lvl7pPr marL="2743200" indent="0">
              <a:buNone/>
              <a:defRPr sz="2500"/>
            </a:lvl7pPr>
            <a:lvl8pPr marL="3200400" indent="0">
              <a:buNone/>
              <a:defRPr sz="2500"/>
            </a:lvl8pPr>
            <a:lvl9pPr marL="3657600" indent="0">
              <a:buNone/>
              <a:defRPr sz="25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8" name="그룹 27"/>
          <p:cNvGrpSpPr/>
          <p:nvPr userDrawn="1"/>
        </p:nvGrpSpPr>
        <p:grpSpPr>
          <a:xfrm rot="0">
            <a:off x="10676192" y="180972"/>
            <a:ext cx="1338015" cy="3293051"/>
            <a:chOff x="7681902" y="180972"/>
            <a:chExt cx="1328754" cy="3270256"/>
          </a:xfrm>
        </p:grpSpPr>
        <p:sp>
          <p:nvSpPr>
            <p:cNvPr id="9" name="타원 11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타원 12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타원 13"/>
            <p:cNvSpPr/>
            <p:nvPr/>
          </p:nvSpPr>
          <p:spPr>
            <a:xfrm>
              <a:off x="8382000" y="762000"/>
              <a:ext cx="380999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타원 14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타원 15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16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17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8"/>
            <p:cNvSpPr/>
            <p:nvPr/>
          </p:nvSpPr>
          <p:spPr>
            <a:xfrm>
              <a:off x="8562972" y="180972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7" name="그룹 27"/>
          <p:cNvGrpSpPr/>
          <p:nvPr userDrawn="1"/>
        </p:nvGrpSpPr>
        <p:grpSpPr>
          <a:xfrm rot="10800000">
            <a:off x="187269" y="3268189"/>
            <a:ext cx="1338015" cy="3293051"/>
            <a:chOff x="7681902" y="180971"/>
            <a:chExt cx="1328754" cy="3270256"/>
          </a:xfrm>
        </p:grpSpPr>
        <p:sp>
          <p:nvSpPr>
            <p:cNvPr id="18" name="타원 11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2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3"/>
            <p:cNvSpPr/>
            <p:nvPr/>
          </p:nvSpPr>
          <p:spPr>
            <a:xfrm>
              <a:off x="8382000" y="762000"/>
              <a:ext cx="380999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14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15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16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17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18"/>
            <p:cNvSpPr/>
            <p:nvPr/>
          </p:nvSpPr>
          <p:spPr>
            <a:xfrm>
              <a:off x="8562972" y="180971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theme" Target="../theme/theme1.xml"  /><Relationship Id="rId16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조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12191999" cy="100010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pic>
        <p:nvPicPr>
          <p:cNvPr id="12" name="Picture 2" descr="132"/>
          <p:cNvPicPr>
            <a:picLocks noChangeAspect="1" noChangeArrowheads="1"/>
          </p:cNvPicPr>
          <p:nvPr/>
        </p:nvPicPr>
        <p:blipFill rotWithShape="1">
          <a:blip r:embed="rId16">
            <a:alphaModFix/>
            <a:grayscl/>
            <a:lum/>
          </a:blip>
          <a:srcRect/>
          <a:stretch>
            <a:fillRect/>
          </a:stretch>
        </p:blipFill>
        <p:spPr>
          <a:xfrm>
            <a:off x="0" y="4214817"/>
            <a:ext cx="12191999" cy="2643181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188889"/>
            <a:ext cx="10972799" cy="801709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285860"/>
            <a:ext cx="10972799" cy="4913972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49"/>
            <a:ext cx="2844799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/>
            </a:pPr>
            <a:fld id="{FB2C3BA8-7008-44E5-83A0-6743EE901A3B}" type="datetime1">
              <a:rPr lang="en-US" altLang="en-US"/>
              <a:pPr>
                <a:defRPr lang="ko-KR"/>
              </a:pPr>
              <a:t>5/4/2020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49"/>
            <a:ext cx="3860799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49"/>
            <a:ext cx="2844799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/>
            </a:pPr>
            <a:fld id="{C652D455-576A-47EE-AA1C-2E70CF7A80C7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grpSp>
        <p:nvGrpSpPr>
          <p:cNvPr id="7" name="그룹 26"/>
          <p:cNvGrpSpPr/>
          <p:nvPr/>
        </p:nvGrpSpPr>
        <p:grpSpPr>
          <a:xfrm rot="0">
            <a:off x="0" y="0"/>
            <a:ext cx="285709" cy="1000108"/>
            <a:chOff x="0" y="0"/>
            <a:chExt cx="357158" cy="1000108"/>
          </a:xfrm>
        </p:grpSpPr>
        <p:sp>
          <p:nvSpPr>
            <p:cNvPr id="22" name="직사각형 21"/>
            <p:cNvSpPr/>
            <p:nvPr/>
          </p:nvSpPr>
          <p:spPr>
            <a:xfrm>
              <a:off x="0" y="0"/>
              <a:ext cx="357158" cy="78579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0" y="631373"/>
              <a:ext cx="357158" cy="368735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grpSp>
        <p:nvGrpSpPr>
          <p:cNvPr id="25" name="그룹 17"/>
          <p:cNvGrpSpPr/>
          <p:nvPr userDrawn="1"/>
        </p:nvGrpSpPr>
        <p:grpSpPr>
          <a:xfrm rot="0">
            <a:off x="10941606" y="152400"/>
            <a:ext cx="952072" cy="1706515"/>
            <a:chOff x="8077200" y="152400"/>
            <a:chExt cx="928516" cy="1664292"/>
          </a:xfrm>
        </p:grpSpPr>
        <p:sp>
          <p:nvSpPr>
            <p:cNvPr id="26" name="타원 11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12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13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14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15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16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/>
        <a:buChar char="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58800" indent="-1778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400" indent="-1905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032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indent="-1905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688" indent="-182563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1651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188" indent="-182563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275" indent="-174625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png"  /><Relationship Id="rId3" Type="http://schemas.openxmlformats.org/officeDocument/2006/relationships/image" Target="../media/image1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7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9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0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3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5257" y="130302"/>
            <a:ext cx="11881484" cy="6597395"/>
          </a:xfrm>
          <a:prstGeom prst="rect">
            <a:avLst/>
          </a:prstGeom>
        </p:spPr>
      </p:pic>
      <p:sp>
        <p:nvSpPr>
          <p:cNvPr id="3" name="제목 1"/>
          <p:cNvSpPr>
            <a:spLocks noGrp="1"/>
          </p:cNvSpPr>
          <p:nvPr>
            <p:ph type="title" idx="0"/>
          </p:nvPr>
        </p:nvSpPr>
        <p:spPr>
          <a:xfrm>
            <a:off x="3719702" y="2380064"/>
            <a:ext cx="6264783" cy="1048936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7200">
                <a:solidFill>
                  <a:srgbClr val="df9aca"/>
                </a:solidFill>
              </a:rPr>
              <a:t>WELCOME</a:t>
            </a:r>
            <a:endParaRPr lang="en-US" altLang="en-GB" sz="7200">
              <a:solidFill>
                <a:srgbClr val="df9aca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t="9050"/>
          <a:stretch>
            <a:fillRect/>
          </a:stretch>
        </p:blipFill>
        <p:spPr>
          <a:xfrm>
            <a:off x="119252" y="116585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8000"/>
          <a:stretch>
            <a:fillRect/>
          </a:stretch>
        </p:blipFill>
        <p:spPr>
          <a:xfrm>
            <a:off x="119252" y="116586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b="84780"/>
          <a:stretch>
            <a:fillRect/>
          </a:stretch>
        </p:blipFill>
        <p:spPr>
          <a:xfrm>
            <a:off x="119252" y="116586"/>
            <a:ext cx="11953494" cy="100812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rcRect t="8000"/>
          <a:stretch>
            <a:fillRect/>
          </a:stretch>
        </p:blipFill>
        <p:spPr>
          <a:xfrm>
            <a:off x="119252" y="1124712"/>
            <a:ext cx="11953494" cy="561670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8000"/>
          <a:stretch>
            <a:fillRect/>
          </a:stretch>
        </p:blipFill>
        <p:spPr>
          <a:xfrm>
            <a:off x="119252" y="116586"/>
            <a:ext cx="11953494" cy="669683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8000"/>
          <a:stretch>
            <a:fillRect/>
          </a:stretch>
        </p:blipFill>
        <p:spPr>
          <a:xfrm>
            <a:off x="191262" y="116586"/>
            <a:ext cx="1188148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8000"/>
          <a:stretch>
            <a:fillRect/>
          </a:stretch>
        </p:blipFill>
        <p:spPr>
          <a:xfrm>
            <a:off x="119252" y="116585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8000"/>
          <a:stretch>
            <a:fillRect/>
          </a:stretch>
        </p:blipFill>
        <p:spPr>
          <a:xfrm>
            <a:off x="119252" y="116586"/>
            <a:ext cx="11953493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t="18270" b="29520"/>
          <a:stretch>
            <a:fillRect/>
          </a:stretch>
        </p:blipFill>
        <p:spPr>
          <a:xfrm>
            <a:off x="119253" y="1052703"/>
            <a:ext cx="11953493" cy="288036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t="13000" r="1320" b="39240"/>
          <a:stretch>
            <a:fillRect/>
          </a:stretch>
        </p:blipFill>
        <p:spPr>
          <a:xfrm>
            <a:off x="119253" y="3933063"/>
            <a:ext cx="11953493" cy="2808351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 idx="0"/>
          </p:nvPr>
        </p:nvSpPr>
        <p:spPr>
          <a:xfrm>
            <a:off x="3215639" y="44576"/>
            <a:ext cx="4896612" cy="936117"/>
          </a:xfrm>
        </p:spPr>
        <p:txBody>
          <a:bodyPr vert="horz" lIns="91440" tIns="45720" rIns="91440" bIns="45720" anchor="ctr"/>
          <a:lstStyle/>
          <a:p>
            <a:pPr>
              <a:defRPr lang="en-US" altLang="en-GB"/>
            </a:pPr>
            <a:r>
              <a:rPr lang="en-US" altLang="en-GB" sz="6000" b="1" u="sng">
                <a:solidFill>
                  <a:srgbClr val="baff1a"/>
                </a:solidFill>
              </a:rPr>
              <a:t>Summary</a:t>
            </a:r>
            <a:r>
              <a:rPr lang="en-US" altLang="en-GB" u="sng">
                <a:solidFill>
                  <a:srgbClr val="baff1a"/>
                </a:solidFill>
              </a:rPr>
              <a:t> </a:t>
            </a:r>
            <a:endParaRPr lang="en-US" altLang="en-GB" u="sng">
              <a:solidFill>
                <a:srgbClr val="baff1a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883473" y="116586"/>
            <a:ext cx="8425052" cy="10081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5400">
                <a:solidFill>
                  <a:srgbClr val="0000ff"/>
                </a:solidFill>
              </a:rPr>
              <a:t>Group Work </a:t>
            </a:r>
            <a:endParaRPr lang="en-US" altLang="en-GB" sz="540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1260" y="4437126"/>
            <a:ext cx="11881485" cy="2304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en-US" altLang="en-GB"/>
            </a:pPr>
            <a:r>
              <a:rPr lang="ko-KR" altLang="en-GB" sz="4285">
                <a:solidFill>
                  <a:srgbClr val="0000ff"/>
                </a:solidFill>
              </a:rPr>
              <a:t>★</a:t>
            </a:r>
            <a:r>
              <a:rPr lang="en-US" altLang="en-GB" sz="4285">
                <a:solidFill>
                  <a:srgbClr val="0000ff"/>
                </a:solidFill>
              </a:rPr>
              <a:t>What do you mean by window and tree </a:t>
            </a:r>
            <a:endParaRPr lang="en-US" altLang="en-GB" sz="4285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285">
                <a:solidFill>
                  <a:srgbClr val="0000ff"/>
                </a:solidFill>
              </a:rPr>
              <a:t>    according  to this poem </a:t>
            </a:r>
            <a:endParaRPr lang="en-US" altLang="en-GB" sz="4285">
              <a:solidFill>
                <a:srgbClr val="0000ff"/>
              </a:solidFill>
            </a:endParaRPr>
          </a:p>
        </p:txBody>
      </p:sp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839342" y="1268729"/>
            <a:ext cx="10297288" cy="309638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1000">
    <p:wipe/>
  </p:transition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611690" y="116585"/>
            <a:ext cx="4968620" cy="1152144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000">
                <a:solidFill>
                  <a:srgbClr val="0000ff"/>
                </a:solidFill>
              </a:rPr>
              <a:t>Evaluation </a:t>
            </a:r>
            <a:endParaRPr lang="en-US" altLang="en-GB" sz="6000">
              <a:solidFill>
                <a:srgbClr val="0000ff"/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sz="half" idx="1"/>
          </p:nvPr>
        </p:nvSpPr>
        <p:spPr>
          <a:xfrm>
            <a:off x="191260" y="1052703"/>
            <a:ext cx="11881485" cy="56887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/>
          <a:lstStyle/>
          <a:p>
            <a:pPr>
              <a:buNone/>
              <a:defRPr lang="en-US" altLang="en-GB"/>
            </a:pPr>
            <a:endParaRPr lang="ko-KR" altLang="en-GB" sz="4285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endParaRPr lang="ko-KR" altLang="en-GB" sz="4285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285">
                <a:solidFill>
                  <a:srgbClr val="0000ff"/>
                </a:solidFill>
              </a:rPr>
              <a:t>★</a:t>
            </a:r>
            <a:r>
              <a:rPr lang="en-US" altLang="en-GB" sz="4285">
                <a:solidFill>
                  <a:srgbClr val="0000ff"/>
                </a:solidFill>
              </a:rPr>
              <a:t>Discuss about the inner meaning of the poem. .</a:t>
            </a:r>
            <a:endParaRPr lang="en-US" altLang="en-GB" sz="4285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285">
                <a:solidFill>
                  <a:srgbClr val="0000ff"/>
                </a:solidFill>
              </a:rPr>
              <a:t>★</a:t>
            </a:r>
            <a:r>
              <a:rPr lang="en-US" altLang="en-GB" sz="4285">
                <a:solidFill>
                  <a:srgbClr val="0000ff"/>
                </a:solidFill>
              </a:rPr>
              <a:t>What do you mean by window and tree </a:t>
            </a:r>
            <a:endParaRPr lang="en-US" altLang="en-GB" sz="4285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285">
                <a:solidFill>
                  <a:srgbClr val="0000ff"/>
                </a:solidFill>
              </a:rPr>
              <a:t>    according  to this poem ?</a:t>
            </a:r>
            <a:endParaRPr lang="en-US" altLang="en-GB" sz="4285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9252" y="44577"/>
            <a:ext cx="11953493" cy="13681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5400" b="1" u="sng">
                <a:solidFill>
                  <a:srgbClr val="0000ff"/>
                </a:solidFill>
                <a:latin typeface="Arial"/>
                <a:cs typeface="Arial"/>
              </a:rPr>
              <a:t> Introduction &amp; Lesson</a:t>
            </a:r>
            <a:endParaRPr lang="en-US" altLang="en-GB" sz="5400" b="1" u="sng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9252" y="1484757"/>
            <a:ext cx="6048756" cy="52566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en-US" altLang="en-GB"/>
            </a:pP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Hosne  Ara Basry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2800">
                <a:solidFill>
                  <a:srgbClr val="0000ff"/>
                </a:solidFill>
              </a:rPr>
              <a:t>(Lecturer in English)</a:t>
            </a:r>
            <a:endParaRPr lang="en-US" altLang="en-GB" sz="28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Bhaktiarpara Charpir Aulia Alim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Madrasah, Anowara, Ctg.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Cell no: 01816001006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Email: 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2800">
                <a:solidFill>
                  <a:srgbClr val="0000ff"/>
                </a:solidFill>
              </a:rPr>
              <a:t>hosnearaamir94638@gmail.com</a:t>
            </a:r>
            <a:endParaRPr lang="en-US" altLang="en-GB" sz="2800">
              <a:solidFill>
                <a:srgbClr val="0000ff"/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/>
        </p:nvSpPr>
        <p:spPr>
          <a:xfrm>
            <a:off x="6240016" y="1484757"/>
            <a:ext cx="5832727" cy="5256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anchor="ctr"/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800" b="0" i="0" u="sng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Subject : </a:t>
            </a:r>
            <a:endParaRPr xmlns:mc="http://schemas.openxmlformats.org/markup-compatibility/2006" xmlns:hp="http://schemas.haansoft.com/office/presentation/8.0" lang="en-US" altLang="en-GB" sz="4800" b="0" i="0" u="sng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GB" sz="4800" b="0" i="0" u="sng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English  first  paper </a:t>
            </a:r>
            <a:endParaRPr xmlns:mc="http://schemas.openxmlformats.org/markup-compatibility/2006" xmlns:hp="http://schemas.haansoft.com/office/presentation/8.0" lang="en-US" altLang="en-GB" sz="3600" b="0" i="0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H.S.C/Alim</a:t>
            </a:r>
            <a:endParaRPr xmlns:mc="http://schemas.openxmlformats.org/markup-compatibility/2006" xmlns:hp="http://schemas.haansoft.com/office/presentation/8.0" lang="en-US" altLang="en-GB" sz="3600" b="0" i="0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Duration:45m</a:t>
            </a:r>
            <a:endParaRPr xmlns:mc="http://schemas.openxmlformats.org/markup-compatibility/2006" xmlns:hp="http://schemas.haansoft.com/office/presentation/8.0" lang="en-US" altLang="en-GB" sz="3600" b="0" i="0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1000">
    <p:push/>
  </p:transition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9254" y="116585"/>
            <a:ext cx="11917485" cy="1728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5400">
                <a:solidFill>
                  <a:srgbClr val="0000ff"/>
                </a:solidFill>
              </a:rPr>
              <a:t>                    Home Work</a:t>
            </a:r>
            <a:endParaRPr lang="en-US" altLang="en-GB" sz="540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9254" y="1916811"/>
            <a:ext cx="11917488" cy="48246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en-US" altLang="en-GB"/>
            </a:pPr>
            <a:endParaRPr lang="ko-KR" altLang="en-GB" sz="48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800">
                <a:solidFill>
                  <a:srgbClr val="0000ff"/>
                </a:solidFill>
              </a:rPr>
              <a:t>★</a:t>
            </a:r>
            <a:r>
              <a:rPr lang="en-US" altLang="en-GB" sz="4800">
                <a:solidFill>
                  <a:srgbClr val="0000ff"/>
                </a:solidFill>
              </a:rPr>
              <a:t>Learn word meaning of the poem.</a:t>
            </a:r>
            <a:endParaRPr lang="en-US" altLang="en-GB" sz="48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800">
                <a:solidFill>
                  <a:srgbClr val="0000ff"/>
                </a:solidFill>
              </a:rPr>
              <a:t>★</a:t>
            </a:r>
            <a:r>
              <a:rPr lang="en-US" altLang="en-GB" sz="4800">
                <a:solidFill>
                  <a:srgbClr val="0000ff"/>
                </a:solidFill>
              </a:rPr>
              <a:t>Write a theme of the poem in your own words.  </a:t>
            </a:r>
            <a:endParaRPr lang="en-US" altLang="en-GB" sz="48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righ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11953494" cy="6408801"/>
          </a:xfrm>
          <a:prstGeom prst="parallelogram">
            <a:avLst>
              <a:gd name="adj" fmla="val 25000"/>
            </a:avLst>
          </a:prstGeom>
          <a:ln w="127000" cap="sq" cmpd="sng" algn="ctr">
            <a:gradFill flip="none" rotWithShape="1">
              <a:gsLst>
                <a:gs pos="0">
                  <a:srgbClr val="3e3423">
                    <a:alpha val="100000"/>
                  </a:srgbClr>
                </a:gs>
                <a:gs pos="30000">
                  <a:srgbClr val="f79646">
                    <a:lumMod val="40000"/>
                    <a:lumOff val="60000"/>
                    <a:alpha val="100000"/>
                  </a:srgbClr>
                </a:gs>
                <a:gs pos="20000">
                  <a:srgbClr val="eeece1">
                    <a:lumMod val="50000"/>
                    <a:alpha val="100000"/>
                  </a:srgbClr>
                </a:gs>
                <a:gs pos="70000">
                  <a:srgbClr val="eeece1">
                    <a:lumMod val="30000"/>
                    <a:alpha val="100000"/>
                  </a:srgbClr>
                </a:gs>
                <a:gs pos="100000">
                  <a:srgbClr val="3e3423">
                    <a:alpha val="100000"/>
                  </a:srgbClr>
                </a:gs>
                <a:gs pos="49000">
                  <a:srgbClr val="eeece1">
                    <a:lumMod val="50000"/>
                    <a:alpha val="100000"/>
                  </a:srgbClr>
                </a:gs>
              </a:gsLst>
              <a:lin ang="13500000" scaled="1"/>
              <a:tileRect/>
            </a:gradFill>
            <a:prstDash val="solid"/>
            <a:miter/>
          </a:ln>
          <a:effectLst>
            <a:innerShdw blurRad="114300">
              <a:prstClr val="black"/>
            </a:innerShdw>
            <a:reflection blurRad="6350" stA="50000" endA="300" endPos="50000" dir="5400000" sy="-100000" algn="bl" rotWithShape="0"/>
          </a:effectLst>
        </p:spPr>
      </p:pic>
      <p:sp>
        <p:nvSpPr>
          <p:cNvPr id="3" name="제목 1"/>
          <p:cNvSpPr>
            <a:spLocks noGrp="1"/>
          </p:cNvSpPr>
          <p:nvPr>
            <p:ph type="title" idx="0"/>
          </p:nvPr>
        </p:nvSpPr>
        <p:spPr>
          <a:xfrm>
            <a:off x="4849752" y="1628775"/>
            <a:ext cx="6142860" cy="2016252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600">
                <a:solidFill>
                  <a:srgbClr val="0000ff"/>
                </a:solidFill>
              </a:rPr>
              <a:t>THANK YOU </a:t>
            </a:r>
            <a:endParaRPr lang="en-US" altLang="en-GB" sz="6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6950"/>
          <a:stretch>
            <a:fillRect/>
          </a:stretch>
        </p:blipFill>
        <p:spPr>
          <a:xfrm>
            <a:off x="119252" y="116586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5900"/>
          <a:stretch>
            <a:fillRect/>
          </a:stretch>
        </p:blipFill>
        <p:spPr>
          <a:xfrm>
            <a:off x="119252" y="44577"/>
            <a:ext cx="11953494" cy="669683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6950" r="6880"/>
          <a:stretch>
            <a:fillRect/>
          </a:stretch>
        </p:blipFill>
        <p:spPr>
          <a:xfrm>
            <a:off x="119252" y="116586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19252" y="116586"/>
            <a:ext cx="11953494" cy="662482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4800" b="1" u="sng">
                <a:solidFill>
                  <a:srgbClr val="0000ff"/>
                </a:solidFill>
              </a:rPr>
              <a:t>Today's Lesson-</a:t>
            </a:r>
            <a:r>
              <a:rPr lang="en-US" altLang="en-GB" sz="4800" u="sng">
                <a:solidFill>
                  <a:srgbClr val="0000ff"/>
                </a:solidFill>
              </a:rPr>
              <a:t> </a:t>
            </a:r>
            <a:endParaRPr lang="en-US" altLang="en-GB" sz="4800" u="sng">
              <a:solidFill>
                <a:srgbClr val="0000ff"/>
              </a:solidFill>
            </a:endParaRPr>
          </a:p>
          <a:p>
            <a:pPr>
              <a:defRPr lang="en-US" altLang="en-GB"/>
            </a:pPr>
            <a:r>
              <a:rPr lang="en-US" altLang="en-GB" sz="4800" u="sng">
                <a:solidFill>
                  <a:srgbClr val="0000ff"/>
                </a:solidFill>
              </a:rPr>
              <a:t>Non-textual poem for summary/theme</a:t>
            </a:r>
            <a:endParaRPr lang="en-US" altLang="en-GB" sz="4800" u="sng">
              <a:solidFill>
                <a:srgbClr val="0000ff"/>
              </a:solidFill>
            </a:endParaRPr>
          </a:p>
          <a:p>
            <a:pPr>
              <a:defRPr lang="en-US" altLang="en-GB"/>
            </a:pPr>
            <a:endParaRPr lang="en-US" altLang="en-GB" sz="4800" u="sng">
              <a:solidFill>
                <a:srgbClr val="000000"/>
              </a:solidFill>
            </a:endParaRPr>
          </a:p>
          <a:p>
            <a:pPr>
              <a:defRPr lang="en-US" altLang="en-GB"/>
            </a:pPr>
            <a:endParaRPr lang="en-US" altLang="en-GB" sz="4800" u="sng">
              <a:solidFill>
                <a:srgbClr val="000000"/>
              </a:solidFill>
            </a:endParaRPr>
          </a:p>
          <a:p>
            <a:pPr>
              <a:defRPr lang="en-US" altLang="en-GB"/>
            </a:pPr>
            <a:r>
              <a:rPr lang="en-US" altLang="en-GB" sz="4800" u="sng">
                <a:solidFill>
                  <a:srgbClr val="000000"/>
                </a:solidFill>
              </a:rPr>
              <a:t>po </a:t>
            </a:r>
            <a:endParaRPr lang="en-US" altLang="en-GB" sz="4800" u="sng">
              <a:solidFill>
                <a:srgbClr val="000000"/>
              </a:solidFill>
            </a:endParaRPr>
          </a:p>
          <a:p>
            <a:pPr>
              <a:defRPr lang="en-US" altLang="en-GB"/>
            </a:pPr>
            <a:endParaRPr lang="en-US" altLang="en-GB" sz="4000">
              <a:solidFill>
                <a:srgbClr val="000000"/>
              </a:solidFill>
            </a:endParaRPr>
          </a:p>
          <a:p>
            <a:pPr>
              <a:defRPr lang="en-US" altLang="en-GB"/>
            </a:pPr>
            <a:endParaRPr lang="en-US" altLang="en-GB" sz="4000">
              <a:solidFill>
                <a:srgbClr val="000000"/>
              </a:solidFill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t="7330" b="19350"/>
          <a:stretch>
            <a:fillRect/>
          </a:stretch>
        </p:blipFill>
        <p:spPr>
          <a:xfrm>
            <a:off x="119251" y="2420874"/>
            <a:ext cx="11953494" cy="3672459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l="11020" t="86750" r="22830" b="3610"/>
          <a:stretch>
            <a:fillRect/>
          </a:stretch>
        </p:blipFill>
        <p:spPr>
          <a:xfrm>
            <a:off x="119251" y="6093333"/>
            <a:ext cx="11953493" cy="648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slow" mc:Ignorable="hp" hp:hslDur="4400">
        <hp:hncExtTransition type="comb" attr="None"/>
      </p:transition>
    </mc:Choice>
    <mc:Choice xmlns:p14="http://schemas.microsoft.com/office/powerpoint/2010/main" Requires="p14">
      <p:transition xmlns:mc="http://schemas.openxmlformats.org/markup-compatibility/2006" xmlns:p14="http://schemas.microsoft.com/office/powerpoint/2010/main" spd="slow" mc:Ignorable="p14" p14:dur="4400">
        <p14:honeycomb/>
      </p:transition>
    </mc:Choice>
    <mc:Fallback>
      <p:transition xmlns:mc="http://schemas.openxmlformats.org/markup-compatibility/2006" xmlns:hp="http://schemas.haansoft.com/office/presentation/8.0" spd="slow" mc:Ignorable="hp" hp:hslDur="44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9253" y="116586"/>
            <a:ext cx="11953493" cy="12241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en-US" altLang="en-GB"/>
            </a:pPr>
            <a:r>
              <a:rPr lang="en-US" altLang="en-GB" b="1">
                <a:solidFill>
                  <a:srgbClr val="0000ff"/>
                </a:solidFill>
              </a:rPr>
              <a:t>Learning Outcomes</a:t>
            </a:r>
            <a:endParaRPr lang="en-US" altLang="en-GB" b="1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9253" y="1412747"/>
            <a:ext cx="11953492" cy="5328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After the end of the lesson the students will be learn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about -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The poet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The poem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Critical analysis 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Summary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endParaRPr lang="en-US" altLang="en-GB" sz="4000" u="sng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</a:t>
            </a:r>
            <a:endParaRPr lang="en-US" altLang="en-GB" sz="4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1400">
    <p:split dir="in"/>
  </p:transition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19253" y="46353"/>
            <a:ext cx="11953493" cy="12223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b="1">
                <a:solidFill>
                  <a:srgbClr val="0000ff"/>
                </a:solidFill>
              </a:rPr>
              <a:t>   About the poet</a:t>
            </a:r>
            <a:endParaRPr lang="en-US" altLang="en-GB" b="1">
              <a:solidFill>
                <a:srgbClr val="0000ff"/>
              </a:solidFill>
            </a:endParaRPr>
          </a:p>
        </p:txBody>
      </p:sp>
      <p:pic>
        <p:nvPicPr>
          <p:cNvPr id="3" name="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tretch>
            <a:fillRect/>
          </a:stretch>
        </p:blipFill>
        <p:spPr>
          <a:xfrm>
            <a:off x="119253" y="1268728"/>
            <a:ext cx="5328664" cy="5472684"/>
          </a:xfrm>
          <a:prstGeom prst="rect">
            <a:avLst/>
          </a:prstGeom>
        </p:spPr>
      </p:pic>
      <p:pic>
        <p:nvPicPr>
          <p:cNvPr id="4" name="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tretch>
            <a:fillRect/>
          </a:stretch>
        </p:blipFill>
        <p:spPr>
          <a:xfrm>
            <a:off x="5519926" y="1268729"/>
            <a:ext cx="6552819" cy="54726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1350">
    <p:strips/>
  </p:transition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t="8000"/>
          <a:stretch>
            <a:fillRect/>
          </a:stretch>
        </p:blipFill>
        <p:spPr>
          <a:xfrm>
            <a:off x="119253" y="116585"/>
            <a:ext cx="11953493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조각">
  <a:themeElements>
    <a:clrScheme name="조각">
      <a:dk1>
        <a:srgbClr val="101f24"/>
      </a:dk1>
      <a:lt1>
        <a:srgbClr val="ffffff"/>
      </a:lt1>
      <a:dk2>
        <a:srgbClr val="3366cc"/>
      </a:dk2>
      <a:lt2>
        <a:srgbClr val="0099cc"/>
      </a:lt2>
      <a:accent1>
        <a:srgbClr val="399aad"/>
      </a:accent1>
      <a:accent2>
        <a:srgbClr val="2b7381"/>
      </a:accent2>
      <a:accent3>
        <a:srgbClr val="003366"/>
      </a:accent3>
      <a:accent4>
        <a:srgbClr val="003399"/>
      </a:accent4>
      <a:accent5>
        <a:srgbClr val="009999"/>
      </a:accent5>
      <a:accent6>
        <a:srgbClr val="83bb71"/>
      </a:accent6>
      <a:hlink>
        <a:srgbClr val="00ffff"/>
      </a:hlink>
      <a:folHlink>
        <a:srgbClr val="333333"/>
      </a:folHlink>
    </a:clrScheme>
    <a:fontScheme name="조각">
      <a:majorFont>
        <a:latin typeface="Verdana"/>
        <a:ea typeface="문체부 제목 돋음체"/>
        <a:cs typeface=""/>
      </a:majorFont>
      <a:minorFont>
        <a:latin typeface="Arial"/>
        <a:ea typeface="함초롬돋움"/>
        <a:cs typeface=""/>
      </a:minorFont>
    </a:fontScheme>
    <a:fmtScheme name="조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146</ep:Words>
  <ep:PresentationFormat/>
  <ep:Paragraphs>37</ep:Paragraphs>
  <ep:Slides>21</ep:Slides>
  <ep:Notes>0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1</vt:i4>
      </vt:variant>
      <vt:variant>
        <vt:lpstr>Slide Title</vt:lpstr>
      </vt:variant>
      <vt:variant>
        <vt:i4>21</vt:i4>
      </vt:variant>
    </vt:vector>
  </ep:HeadingPairs>
  <ep:TitlesOfParts>
    <vt:vector size="22" baseType="lpstr">
      <vt:lpstr>조각</vt:lpstr>
      <vt:lpstr>WELCOME</vt:lpstr>
      <vt:lpstr>Introduction &amp; Lesson</vt:lpstr>
      <vt:lpstr>Slide 3</vt:lpstr>
      <vt:lpstr>Slide 4</vt:lpstr>
      <vt:lpstr>Slide 5</vt:lpstr>
      <vt:lpstr>Today's Lesson-  Non-textual poem for summary/theme   po</vt:lpstr>
      <vt:lpstr>Learning Outcomes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Summary</vt:lpstr>
      <vt:lpstr>Group Work</vt:lpstr>
      <vt:lpstr>Evaluation</vt:lpstr>
      <vt:lpstr>Home Work</vt:lpstr>
      <vt:lpstr>Slide 21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amirmanu1972</cp:lastModifiedBy>
  <dcterms:modified xsi:type="dcterms:W3CDTF">2020-05-09T21:15:54.174</dcterms:modified>
  <cp:revision>911</cp:revision>
</cp:coreProperties>
</file>