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1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30480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সুভ</a:t>
            </a:r>
            <a:r>
              <a:rPr lang="en-US" sz="6000" dirty="0" smtClean="0"/>
              <a:t> </a:t>
            </a:r>
            <a:r>
              <a:rPr lang="en-US" sz="6000" dirty="0" err="1" smtClean="0"/>
              <a:t>সকাল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" y="381000"/>
            <a:ext cx="912018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46" y="457200"/>
            <a:ext cx="8653054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cÖkœ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Cr (24)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B‡jKUªb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ন্যাস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mvaviY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wbq‡gi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ব্য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wZµg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†Kb ?  [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wm.‡evÕ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-15 ,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P.‡evÕ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-15]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DËi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Cr (24)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2p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3p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3d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B‡jKUªb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`¦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viv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Aa©c~Y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© 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c~Y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AiweUvj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AwaKZi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myw¯’Z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|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mvaviY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wbq‡g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3d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| 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Ae¯’vq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4s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c~Y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wKšÍy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Aa©c~Y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ev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c~Y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bq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|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d‡j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3d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myw¯’wZ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3d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A‡cÿv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Kg|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GKvi‡Y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Cr (24)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B‡jKUªb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we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ন্যাস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mvaviY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wbq‡gi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ব্য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wZµg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|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cÖkœ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Cu (29)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mvaviY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B‡jKUªb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we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ন্য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v‡m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ব্য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wZµg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†Kb ?  [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w`.‡evÕ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-15]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DËi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Cu(29) 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2p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3p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3d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B‡jKUªb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`¦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viv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Aa©c~Y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© 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c~Y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AiweUvj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AwaKZi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myw¯’Z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|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mvaviY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wbq‡g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3d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| 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Ae¯’vq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4s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c~Y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wKšÍy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Aa©c~Y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ev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c~Y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bq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|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d‡j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3d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myw¯’wZ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4s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3d</a:t>
            </a:r>
            <a:r>
              <a:rPr kumimoji="0" lang="en-US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A‡cÿv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Kg|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GKvi‡Y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Cu (29)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B‡jKUªb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we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ন্য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vm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mvaviY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wbq‡gi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ব্য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wZµg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 pitchFamily="18" charset="2"/>
              </a:rPr>
              <a:t> 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28600"/>
            <a:ext cx="8610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cwji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eR©b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bxwZ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Pauli’s exclusion principle)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t</a:t>
            </a:r>
            <a:endParaRPr lang="en-US" sz="3600" dirty="0" smtClean="0"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ÓGKwU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cigvYyi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†h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Kv‡bv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ywU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B‡jKU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ª‡bi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PviwU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Kvqv›Uvg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খ্যার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KLbI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Ó|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উদাহরণঃ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হিলিয়াম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পরমাণুর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ইলেকট্রনের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চারটি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কোয়ান্টাম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সংখ্যার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তিনটি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কোয়ান্টাম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সংখ্যার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একই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কোয়ান্টাম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সংখ্যার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।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He(2)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1s</a:t>
            </a:r>
            <a:r>
              <a:rPr lang="en-US" sz="2400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ইলেকট্রনের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ক্ষেত্রে</a:t>
            </a:r>
            <a:r>
              <a:rPr lang="en-US" sz="2400" dirty="0" smtClean="0"/>
              <a:t> 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=1 , l=0 , m = 0  ,s= +1/2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দ্বিতীয়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ইলেকট্রনের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ক্ষেত্রে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n =1 , l=0 , m = 0  ,s= -1/2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শরৎকা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GOODBYE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3657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মোবাইল 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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৯৯৩৯০৭৯৮৮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Email:</a:t>
            </a:r>
          </a:p>
          <a:p>
            <a:pPr>
              <a:buNone/>
            </a:pPr>
            <a:r>
              <a:rPr lang="en-US" sz="3600" dirty="0" err="1" smtClean="0">
                <a:latin typeface="Times New Roman" pitchFamily="18" charset="0"/>
                <a:cs typeface="NikoshBAN" pitchFamily="2" charset="0"/>
              </a:rPr>
              <a:t>syedmoniruzzaman5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@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NikoshBAN" pitchFamily="2" charset="0"/>
              </a:rPr>
              <a:t>gmail.com</a:t>
            </a:r>
            <a:endParaRPr lang="bn-IN" sz="3600" dirty="0" smtClean="0"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endParaRPr lang="bn-IN" sz="3600" dirty="0" smtClean="0"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342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আউফবাউ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>
              <a:buNone/>
            </a:pP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হুন্ডের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>
              <a:buNone/>
            </a:pP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পলির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887200" cy="120648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আউফবাউ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হুন্ডের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পলির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 তা বলতে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আউফবাউ</a:t>
            </a:r>
            <a:r>
              <a:rPr lang="en-US" sz="2800" dirty="0" smtClean="0"/>
              <a:t> </a:t>
            </a:r>
            <a:r>
              <a:rPr lang="en-US" sz="2800" dirty="0" err="1" smtClean="0"/>
              <a:t>নীতি</a:t>
            </a:r>
            <a:r>
              <a:rPr lang="en-US" sz="2800" dirty="0" smtClean="0"/>
              <a:t> (</a:t>
            </a:r>
            <a:r>
              <a:rPr lang="en-US" sz="2800" dirty="0" err="1" smtClean="0"/>
              <a:t>Aufbau</a:t>
            </a:r>
            <a:r>
              <a:rPr lang="en-US" sz="2800" dirty="0" smtClean="0"/>
              <a:t> principle)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90601"/>
            <a:ext cx="8458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AvDdevD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aufbau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Rvgv©vb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building up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cigvYy‡Z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web¨v‡mi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me©cÖ_g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wb¤œ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AiweUv‡j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Zvici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D”P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AiweUv‡j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GUvB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AvDdevD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7" name="Picture 3" descr="Image result for আউফবাউ নীত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4419600" cy="3200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90800"/>
            <a:ext cx="3962400" cy="3362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60270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বিভিন্ন অরবিটালের আপেক্ষিক শক্তির ক্রম নিম্নে দেখানো হলো-</a:t>
            </a:r>
            <a:br>
              <a:rPr lang="as-IN" sz="2400" dirty="0" smtClean="0"/>
            </a:br>
            <a:r>
              <a:rPr lang="as-IN" sz="2400" dirty="0" smtClean="0"/>
              <a:t>1</a:t>
            </a:r>
            <a:r>
              <a:rPr lang="en-US" sz="2400" dirty="0" smtClean="0"/>
              <a:t>s&lt;</a:t>
            </a:r>
            <a:r>
              <a:rPr lang="en-US" sz="2400" dirty="0" err="1" smtClean="0"/>
              <a:t>2s</a:t>
            </a:r>
            <a:r>
              <a:rPr lang="en-US" sz="2400" dirty="0" smtClean="0"/>
              <a:t>&lt;</a:t>
            </a:r>
            <a:r>
              <a:rPr lang="en-US" sz="2400" dirty="0" err="1" smtClean="0"/>
              <a:t>2p</a:t>
            </a:r>
            <a:r>
              <a:rPr lang="en-US" sz="2400" dirty="0" smtClean="0"/>
              <a:t>&lt;</a:t>
            </a:r>
            <a:r>
              <a:rPr lang="en-US" sz="2400" dirty="0" err="1" smtClean="0"/>
              <a:t>3s</a:t>
            </a:r>
            <a:r>
              <a:rPr lang="en-US" sz="2400" dirty="0" smtClean="0"/>
              <a:t>&lt;</a:t>
            </a:r>
            <a:r>
              <a:rPr lang="en-US" sz="2400" dirty="0" err="1" smtClean="0"/>
              <a:t>3p</a:t>
            </a:r>
            <a:r>
              <a:rPr lang="en-US" sz="2400" dirty="0" smtClean="0"/>
              <a:t>&lt;</a:t>
            </a:r>
            <a:r>
              <a:rPr lang="en-US" sz="2400" dirty="0" err="1" smtClean="0"/>
              <a:t>4s</a:t>
            </a:r>
            <a:r>
              <a:rPr lang="en-US" sz="2400" dirty="0" smtClean="0"/>
              <a:t>&lt;</a:t>
            </a:r>
            <a:r>
              <a:rPr lang="en-US" sz="2400" dirty="0" err="1" smtClean="0"/>
              <a:t>3d</a:t>
            </a:r>
            <a:r>
              <a:rPr lang="en-US" sz="2400" dirty="0" smtClean="0"/>
              <a:t>&lt;</a:t>
            </a:r>
            <a:r>
              <a:rPr lang="en-US" sz="2400" dirty="0" err="1" smtClean="0"/>
              <a:t>4p</a:t>
            </a:r>
            <a:r>
              <a:rPr lang="en-US" sz="2400" dirty="0" smtClean="0"/>
              <a:t>&lt;</a:t>
            </a:r>
            <a:r>
              <a:rPr lang="en-US" sz="2400" dirty="0" err="1" smtClean="0"/>
              <a:t>5s</a:t>
            </a:r>
            <a:r>
              <a:rPr lang="en-US" sz="2400" dirty="0" smtClean="0"/>
              <a:t>&lt;</a:t>
            </a:r>
            <a:r>
              <a:rPr lang="en-US" sz="2400" dirty="0" err="1" smtClean="0"/>
              <a:t>4d</a:t>
            </a:r>
            <a:r>
              <a:rPr lang="en-US" sz="2400" dirty="0" smtClean="0"/>
              <a:t>&lt;</a:t>
            </a:r>
            <a:r>
              <a:rPr lang="en-US" sz="2400" dirty="0" err="1" smtClean="0"/>
              <a:t>5p</a:t>
            </a:r>
            <a:r>
              <a:rPr lang="en-US" sz="2400" dirty="0" smtClean="0"/>
              <a:t>&lt;</a:t>
            </a:r>
            <a:r>
              <a:rPr lang="en-US" sz="2400" dirty="0" err="1" smtClean="0"/>
              <a:t>6s</a:t>
            </a:r>
            <a:r>
              <a:rPr lang="en-US" sz="2400" dirty="0" smtClean="0"/>
              <a:t>&lt;</a:t>
            </a:r>
            <a:r>
              <a:rPr lang="en-US" sz="2400" dirty="0" err="1" smtClean="0"/>
              <a:t>4f</a:t>
            </a:r>
            <a:r>
              <a:rPr lang="en-US" sz="2400" dirty="0" smtClean="0"/>
              <a:t>&lt;</a:t>
            </a:r>
            <a:r>
              <a:rPr lang="en-US" sz="2400" dirty="0" err="1" smtClean="0"/>
              <a:t>5d</a:t>
            </a:r>
            <a:r>
              <a:rPr lang="en-US" sz="2400" dirty="0" smtClean="0"/>
              <a:t>&lt;</a:t>
            </a:r>
            <a:r>
              <a:rPr lang="en-US" sz="2400" dirty="0" err="1" smtClean="0"/>
              <a:t>6p</a:t>
            </a:r>
            <a:r>
              <a:rPr lang="en-US" sz="2400" dirty="0" smtClean="0"/>
              <a:t>&lt;</a:t>
            </a:r>
            <a:r>
              <a:rPr lang="en-US" sz="2400" dirty="0" err="1" smtClean="0"/>
              <a:t>7s</a:t>
            </a:r>
            <a:r>
              <a:rPr lang="en-US" sz="2400" dirty="0" smtClean="0"/>
              <a:t>&lt;</a:t>
            </a:r>
            <a:r>
              <a:rPr lang="en-US" sz="2400" dirty="0" err="1" smtClean="0"/>
              <a:t>5f</a:t>
            </a:r>
            <a:r>
              <a:rPr lang="en-US" sz="2400" dirty="0" smtClean="0"/>
              <a:t>&lt;</a:t>
            </a:r>
            <a:r>
              <a:rPr lang="en-US" sz="2400" dirty="0" err="1" smtClean="0"/>
              <a:t>6d</a:t>
            </a:r>
            <a:r>
              <a:rPr lang="en-US" sz="2400" dirty="0" smtClean="0"/>
              <a:t>&lt;</a:t>
            </a:r>
            <a:r>
              <a:rPr lang="en-US" sz="2400" dirty="0" err="1" smtClean="0"/>
              <a:t>7p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4p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5s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4d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5p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6s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4f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5d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6p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7s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5f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6d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7p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শক্তির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উচচক্রম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অনুসারে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অরবিটাল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সমূহের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বিন্যাস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নিম্নরুপঃ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9144000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bxwZt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AvDdevD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 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†h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AiweUv‡ji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Kg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wb¤œkw³i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AiweUvj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wb¤œkw³i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AiweUv‡j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-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n=3, l=2  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=3+2=5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n=4 , l=0  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=4+0=4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A‡cÿv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wb¤œkw³i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AiweUvj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cÖ_‡g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AiweUv‡j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Kg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wb¤œkw³i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AiweUvj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n=3, l=2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=3+2=5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4p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n=4, l=1  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=4+1=5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4p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A‡cÿv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wb¤œkw³i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AiweUvj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cÖ_‡g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AiweUv‡j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1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19Zg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B‡jKUªbwU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AiweUv‡j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AiweUv‡j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†Kb ? [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e.‡evÕ15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]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t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K(19)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AvDdevD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†h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AiweUv‡ji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Kg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wb¤œkw³i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AiweUvj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wb¤œkw³i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AiweUv‡j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n=3, l=2  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=3+2=5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n=4 , l=0  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=4+0=4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A‡cÿv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wb¤œkw³i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AiweUvj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19Zg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B‡jKUªbwU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AiweUv‡j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AiweUv‡j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cÖkœ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AiweUv‡ji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ধ্য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KvbwU‡Z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B‡jKUªb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cÖ‡ek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? [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Xv.‡evÕ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-2016]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DËi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AvDdevD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bxwZ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Abymv‡i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†h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AiweUv‡ji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n+l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Kg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mwU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wb¤œkw³i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AiweUvj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wb¤œkw³i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AiweUv‡j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B‡jKUªb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cÖ‡ek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|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ÿ‡Î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n=3,  l=2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myZivs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n+l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=3+2=5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ÿ‡Î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n=4 , l=0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myZivs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n+l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=4+0=4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GLv‡b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A‡cÿv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wb¤œkw³i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AiweUvj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nIqvq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AiweUv‡j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B‡jKUªb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cÖ‡ek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|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886200"/>
            <a:ext cx="8915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  <a:sym typeface="Symbol"/>
              </a:rPr>
              <a:t>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û‡Ûi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bxwZ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Hund’s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rule)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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DËit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mgkw³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m¤úbœ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wewfbœ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AiweUv‡j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B‡jKUªb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¸‡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Ggbfv‡e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cÖ‡ek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me©vwaK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খ্যা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AhyM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¥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Ae¯’vq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_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vK‡Z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AhyM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¥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B‡jKUªb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¸‡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jvi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w¯úb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GKBgyLx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|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GUvB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n‡jv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û‡Ûi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bxwZ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|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A_ev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mgkw³m¤úbœ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wewfbœ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AiweUv‡j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B‡jKUªb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c~wZ©i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mgq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hZÿY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ch©šÍ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AiweUvj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Lvwj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_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vK‡e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ZZÿY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B‡jKUªb¸wj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GKKfv‡e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AiweUvj¸wj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Lj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G‡`i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w¯úb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w`‡K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|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হুন্ডের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নীতি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অনুসারে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ইলেকট্রন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বিন্যাসঃ</a:t>
            </a:r>
            <a:endParaRPr lang="en-US" sz="3200" dirty="0"/>
          </a:p>
        </p:txBody>
      </p:sp>
      <p:pic>
        <p:nvPicPr>
          <p:cNvPr id="17410" name="Picture 2" descr="Image result for হুন্ডের নীত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86200"/>
            <a:ext cx="8458200" cy="2362200"/>
          </a:xfrm>
          <a:prstGeom prst="rect">
            <a:avLst/>
          </a:prstGeom>
          <a:noFill/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610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793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পরিচিতি</vt:lpstr>
      <vt:lpstr>পাঠ শিরোনাম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pc</cp:lastModifiedBy>
  <cp:revision>38</cp:revision>
  <dcterms:created xsi:type="dcterms:W3CDTF">2006-08-16T00:00:00Z</dcterms:created>
  <dcterms:modified xsi:type="dcterms:W3CDTF">2020-05-10T15:03:00Z</dcterms:modified>
</cp:coreProperties>
</file>