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4" r:id="rId3"/>
    <p:sldId id="27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Dvk5nJqcUPQbtQw7hJ9Q==" hashData="z/Z8bfLrJtDyw6uIHTxVtKBPnMTYv7ps489p9mzoxJ15+7IQiQHjXWYSmSIlVVFBXDRfA1SSgg1tczi4uk1H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21C-C43C-4B46-9EEE-E596F9CD067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B88-DF3B-4B34-A58C-ACD59A50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0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5808-47EF-49F5-BD42-2491D230AB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9666" y="6555509"/>
            <a:ext cx="12046461" cy="23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Shariful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Islam, Assistant Teacher in English Language, Sultana Hamid Ali Girls’ High School, Khulna City, Khulna-9100, Mobile-01911-910825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30" y="43346"/>
            <a:ext cx="12071925" cy="6456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4FF-C01D-43A0-A834-5504396CD284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3964"/>
            <a:ext cx="11750040" cy="64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6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2807191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7" y="2233037"/>
            <a:ext cx="4649041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trick that is played on somebody as a joke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56" y="5323265"/>
            <a:ext cx="332014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joke, trick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8" y="1517866"/>
            <a:ext cx="7251975" cy="483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8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0072"/>
            <a:ext cx="1188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NewRomanPS-BoldMT"/>
              </a:rPr>
              <a:t>A:	Read </a:t>
            </a:r>
            <a:r>
              <a:rPr lang="en-US" sz="4000" b="1" dirty="0">
                <a:latin typeface="TimesNewRomanPS-BoldMT"/>
              </a:rPr>
              <a:t>the text </a:t>
            </a:r>
            <a:r>
              <a:rPr lang="en-US" sz="4000" b="1" dirty="0" smtClean="0">
                <a:latin typeface="TimesNewRomanPS-BoldMT"/>
              </a:rPr>
              <a:t>(Page no. 122-123) and give 	the 	answer</a:t>
            </a:r>
            <a:r>
              <a:rPr lang="en-US" sz="4000" b="1" dirty="0">
                <a:latin typeface="TimesNewRomanPS-BoldMT"/>
              </a:rPr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1300" y="1514764"/>
            <a:ext cx="1164474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NewRomanPSMT"/>
              </a:rPr>
              <a:t>A car mechanic Paul Jobs and his wife Clara jobs adopted Steve Jobs. Steve was abandoned at birth. Paul and Clara loved Steve very much. </a:t>
            </a:r>
            <a:r>
              <a:rPr lang="en-US" sz="3600" dirty="0" smtClean="0">
                <a:latin typeface="TimesNewRomanPSMT"/>
              </a:rPr>
              <a:t>--- --- --- --- --- --- --- --- --- --- --- --- --- --- --- --- --- --- --- --- --- --- --- --- --- --</a:t>
            </a:r>
            <a:r>
              <a:rPr lang="en-US" sz="3600" dirty="0" smtClean="0">
                <a:solidFill>
                  <a:prstClr val="black"/>
                </a:solidFill>
                <a:latin typeface="TimesNewRomanPSMT"/>
              </a:rPr>
              <a:t>This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would mean that Jobs would find the study challenging and he would be motivated to study. His parents had him skip only one grade.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103426" y="5655621"/>
            <a:ext cx="1782618" cy="103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TEXT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81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41972"/>
            <a:ext cx="11905672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NewRomanPSMT"/>
              </a:rPr>
              <a:t>A car mechanic Paul Jobs and his wife Clara jobs adopted Steve Jobs. Steve </a:t>
            </a:r>
            <a:r>
              <a:rPr lang="en-US" sz="2800" dirty="0" smtClean="0">
                <a:latin typeface="TimesNewRomanPSMT"/>
              </a:rPr>
              <a:t>was abandoned </a:t>
            </a:r>
            <a:r>
              <a:rPr lang="en-US" sz="2800" dirty="0">
                <a:latin typeface="TimesNewRomanPSMT"/>
              </a:rPr>
              <a:t>at birth. Paul and Clara loved Steve very much. They made him feel </a:t>
            </a:r>
            <a:r>
              <a:rPr lang="en-US" sz="2800" dirty="0" smtClean="0">
                <a:latin typeface="TimesNewRomanPSMT"/>
              </a:rPr>
              <a:t>that he </a:t>
            </a:r>
            <a:r>
              <a:rPr lang="en-US" sz="2800" dirty="0">
                <a:latin typeface="TimesNewRomanPSMT"/>
              </a:rPr>
              <a:t>was ‘chosen’ and very ‘special</a:t>
            </a:r>
            <a:r>
              <a:rPr lang="en-US" sz="2800" dirty="0" smtClean="0">
                <a:latin typeface="TimesNewRomanPSMT"/>
              </a:rPr>
              <a:t>’.</a:t>
            </a:r>
          </a:p>
          <a:p>
            <a:pPr algn="just"/>
            <a:r>
              <a:rPr lang="en-US" sz="2800" dirty="0" smtClean="0">
                <a:latin typeface="TimesNewRomanPSMT"/>
              </a:rPr>
              <a:t>One </a:t>
            </a:r>
            <a:r>
              <a:rPr lang="en-US" sz="2800" dirty="0">
                <a:latin typeface="TimesNewRomanPSMT"/>
              </a:rPr>
              <a:t>of his colleagues, Del </a:t>
            </a:r>
            <a:r>
              <a:rPr lang="en-US" sz="2800" dirty="0" err="1">
                <a:latin typeface="TimesNewRomanPSMT"/>
              </a:rPr>
              <a:t>Yocam</a:t>
            </a:r>
            <a:r>
              <a:rPr lang="en-US" sz="2800" dirty="0">
                <a:latin typeface="TimesNewRomanPSMT"/>
              </a:rPr>
              <a:t> said about Steve, “I think his desire for </a:t>
            </a:r>
            <a:r>
              <a:rPr lang="en-US" sz="2800" dirty="0" smtClean="0">
                <a:latin typeface="TimesNewRomanPSMT"/>
              </a:rPr>
              <a:t>complete control </a:t>
            </a:r>
            <a:r>
              <a:rPr lang="en-US" sz="2800" dirty="0">
                <a:latin typeface="TimesNewRomanPSMT"/>
              </a:rPr>
              <a:t>of whatever he makes derives directly from his personality and the fact </a:t>
            </a:r>
            <a:r>
              <a:rPr lang="en-US" sz="2800" dirty="0" smtClean="0">
                <a:latin typeface="TimesNewRomanPSMT"/>
              </a:rPr>
              <a:t>that he </a:t>
            </a:r>
            <a:r>
              <a:rPr lang="en-US" sz="2800" dirty="0">
                <a:latin typeface="TimesNewRomanPSMT"/>
              </a:rPr>
              <a:t>was abandoned at birth.”</a:t>
            </a:r>
          </a:p>
          <a:p>
            <a:pPr algn="just"/>
            <a:r>
              <a:rPr lang="en-US" sz="2800" dirty="0">
                <a:latin typeface="TimesNewRomanPSMT"/>
              </a:rPr>
              <a:t>Jobs’ mother taught him how to read and write before he went to the </a:t>
            </a:r>
            <a:r>
              <a:rPr lang="en-US" sz="2800" dirty="0" smtClean="0">
                <a:latin typeface="TimesNewRomanPSMT"/>
              </a:rPr>
              <a:t>elementary school</a:t>
            </a:r>
            <a:r>
              <a:rPr lang="en-US" sz="2800" dirty="0">
                <a:latin typeface="TimesNewRomanPSMT"/>
              </a:rPr>
              <a:t>. So when he went </a:t>
            </a:r>
            <a:r>
              <a:rPr lang="en-US" sz="2800" dirty="0" smtClean="0">
                <a:latin typeface="TimesNewRomanPSMT"/>
              </a:rPr>
              <a:t>to school</a:t>
            </a:r>
            <a:r>
              <a:rPr lang="en-US" sz="2800" dirty="0">
                <a:latin typeface="TimesNewRomanPSMT"/>
              </a:rPr>
              <a:t>, he found out that he knew everything that </a:t>
            </a:r>
            <a:r>
              <a:rPr lang="en-US" sz="2800" dirty="0" smtClean="0">
                <a:latin typeface="TimesNewRomanPSMT"/>
              </a:rPr>
              <a:t>the teachers </a:t>
            </a:r>
            <a:r>
              <a:rPr lang="en-US" sz="2800" dirty="0">
                <a:latin typeface="TimesNewRomanPSMT"/>
              </a:rPr>
              <a:t>were teaching. He got bored and played pranks to keep him busy. </a:t>
            </a:r>
            <a:r>
              <a:rPr lang="en-US" sz="2800" dirty="0" smtClean="0">
                <a:latin typeface="TimesNewRomanPSMT"/>
              </a:rPr>
              <a:t>This continued </a:t>
            </a:r>
            <a:r>
              <a:rPr lang="en-US" sz="2800" dirty="0">
                <a:latin typeface="TimesNewRomanPSMT"/>
              </a:rPr>
              <a:t>for the first few years. It was clear from his </a:t>
            </a:r>
            <a:r>
              <a:rPr lang="en-US" sz="2800" dirty="0" err="1">
                <a:latin typeface="TimesNewRomanPSMT"/>
              </a:rPr>
              <a:t>behaviour</a:t>
            </a:r>
            <a:r>
              <a:rPr lang="en-US" sz="2800" dirty="0">
                <a:latin typeface="TimesNewRomanPSMT"/>
              </a:rPr>
              <a:t> that he could </a:t>
            </a:r>
            <a:r>
              <a:rPr lang="en-US" sz="2800" dirty="0" smtClean="0">
                <a:latin typeface="TimesNewRomanPSMT"/>
              </a:rPr>
              <a:t>not accept </a:t>
            </a:r>
            <a:r>
              <a:rPr lang="en-US" sz="2800" dirty="0">
                <a:latin typeface="TimesNewRomanPSMT"/>
              </a:rPr>
              <a:t>other people’s authority. He said, “I encountered authority of different </a:t>
            </a:r>
            <a:r>
              <a:rPr lang="en-US" sz="2800" dirty="0" smtClean="0">
                <a:latin typeface="TimesNewRomanPSMT"/>
              </a:rPr>
              <a:t>kind that </a:t>
            </a:r>
            <a:r>
              <a:rPr lang="en-US" sz="2800" dirty="0">
                <a:latin typeface="TimesNewRomanPSMT"/>
              </a:rPr>
              <a:t>I have never encountered before, and I did not like it.”</a:t>
            </a:r>
          </a:p>
          <a:p>
            <a:pPr algn="just"/>
            <a:r>
              <a:rPr lang="en-US" sz="2800" dirty="0">
                <a:latin typeface="TimesNewRomanPSMT"/>
              </a:rPr>
              <a:t>A turning point came when he was in grade four. His </a:t>
            </a:r>
            <a:r>
              <a:rPr lang="en-US" sz="2800" dirty="0" smtClean="0">
                <a:latin typeface="TimesNewRomanPSMT"/>
              </a:rPr>
              <a:t>teacher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Imogene 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Hill watched him very closely for some time and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soon found 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out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how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to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 handle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 </a:t>
            </a:r>
            <a:endParaRPr lang="en-US" sz="2800" dirty="0" smtClean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85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41972"/>
            <a:ext cx="11905672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700" dirty="0" smtClean="0">
                <a:solidFill>
                  <a:prstClr val="black"/>
                </a:solidFill>
                <a:latin typeface="TimesNewRomanPSMT"/>
              </a:rPr>
              <a:t>him </a:t>
            </a:r>
            <a:r>
              <a:rPr lang="en-US" sz="2700" dirty="0">
                <a:solidFill>
                  <a:prstClr val="black"/>
                </a:solidFill>
                <a:latin typeface="TimesNewRomanPSMT"/>
              </a:rPr>
              <a:t>and get things done by him</a:t>
            </a:r>
            <a:r>
              <a:rPr lang="en-US" sz="2700" dirty="0" smtClean="0">
                <a:solidFill>
                  <a:prstClr val="black"/>
                </a:solidFill>
                <a:latin typeface="TimesNewRomanPSMT"/>
              </a:rPr>
              <a:t>.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order to get things done she used to give him money and food.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One day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after school, she gave Jobs a workbook with math problems in it. She said, “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 want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you to take it home and do this.” She showed Jobs a huge lollipop and said,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“ When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you are done with it, if you get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it mostly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right, I will give you this and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five dollars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.” Within two days, Jobs solved the math and returned the book to his teacher.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This continued for a couple of months and Jobs enjoyed learning so much that he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did not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need any return. Also he liked his teacher very much and wanted to please her.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In 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. Hill’s class, Jobs felt he was special. At the end of the fourth grade, Jobs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did very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well. It was clear not only to Jobs and his parents but also to the teachers that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he was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exceptionally intelligent. The school proposed that Jobs should skip two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classes and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go into seventh grade. This would mean that Jobs would find the study challenging and he would be motivated to study. His parents had him skip only one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grade.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178472" y="6051282"/>
            <a:ext cx="1782618" cy="777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TEXT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87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17" y="1458192"/>
            <a:ext cx="11868727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NewRomanPSMT"/>
              </a:rPr>
              <a:t>1.	What </a:t>
            </a:r>
            <a:r>
              <a:rPr lang="en-US" sz="3600" dirty="0">
                <a:latin typeface="TimesNewRomanPSMT"/>
              </a:rPr>
              <a:t>do the words ‘chosen’ and ‘special’ mean in the </a:t>
            </a:r>
            <a:r>
              <a:rPr lang="en-US" sz="3600" dirty="0" smtClean="0">
                <a:latin typeface="TimesNewRomanPSMT"/>
              </a:rPr>
              <a:t>	text</a:t>
            </a:r>
            <a:r>
              <a:rPr lang="en-US" sz="3600" dirty="0">
                <a:latin typeface="TimesNewRomanPSMT"/>
              </a:rPr>
              <a:t>. Explain.</a:t>
            </a:r>
          </a:p>
          <a:p>
            <a:pPr algn="just"/>
            <a:r>
              <a:rPr lang="en-US" sz="3600" dirty="0" smtClean="0">
                <a:latin typeface="TimesNewRomanPSMT"/>
              </a:rPr>
              <a:t>2.	Why </a:t>
            </a:r>
            <a:r>
              <a:rPr lang="en-US" sz="3600" dirty="0">
                <a:latin typeface="TimesNewRomanPSMT"/>
              </a:rPr>
              <a:t>didn’t Jobs enjoy school?</a:t>
            </a:r>
          </a:p>
          <a:p>
            <a:pPr algn="just"/>
            <a:r>
              <a:rPr lang="en-US" sz="3600" dirty="0" smtClean="0">
                <a:latin typeface="TimesNewRomanPSMT"/>
              </a:rPr>
              <a:t>3.	What </a:t>
            </a:r>
            <a:r>
              <a:rPr lang="en-US" sz="3600" dirty="0">
                <a:latin typeface="TimesNewRomanPSMT"/>
              </a:rPr>
              <a:t>did he do to keep himself entertained?</a:t>
            </a:r>
          </a:p>
          <a:p>
            <a:pPr algn="just"/>
            <a:r>
              <a:rPr lang="en-US" sz="3600" dirty="0" smtClean="0">
                <a:latin typeface="TimesNewRomanPSMT"/>
              </a:rPr>
              <a:t>4.	Why </a:t>
            </a:r>
            <a:r>
              <a:rPr lang="en-US" sz="3600" dirty="0">
                <a:latin typeface="TimesNewRomanPSMT"/>
              </a:rPr>
              <a:t>couldn’t Jobs accept other people’s authority at </a:t>
            </a:r>
            <a:r>
              <a:rPr lang="en-US" sz="3600" dirty="0" smtClean="0">
                <a:latin typeface="TimesNewRomanPSMT"/>
              </a:rPr>
              <a:t>	school</a:t>
            </a:r>
            <a:r>
              <a:rPr lang="en-US" sz="3600" dirty="0">
                <a:latin typeface="TimesNewRomanPSMT"/>
              </a:rPr>
              <a:t>? Why have he </a:t>
            </a:r>
            <a:r>
              <a:rPr lang="en-US" sz="3600" dirty="0" smtClean="0">
                <a:latin typeface="TimesNewRomanPSMT"/>
              </a:rPr>
              <a:t>not come </a:t>
            </a:r>
            <a:r>
              <a:rPr lang="en-US" sz="3600" dirty="0">
                <a:latin typeface="TimesNewRomanPSMT"/>
              </a:rPr>
              <a:t>across other </a:t>
            </a:r>
            <a:r>
              <a:rPr lang="en-US" sz="3600" dirty="0" smtClean="0">
                <a:latin typeface="TimesNewRomanPSMT"/>
              </a:rPr>
              <a:t>	people’s </a:t>
            </a:r>
            <a:r>
              <a:rPr lang="en-US" sz="3600" dirty="0">
                <a:latin typeface="TimesNewRomanPSMT"/>
              </a:rPr>
              <a:t>authority before?</a:t>
            </a:r>
          </a:p>
          <a:p>
            <a:pPr algn="just"/>
            <a:r>
              <a:rPr lang="en-US" sz="3600" dirty="0" smtClean="0">
                <a:latin typeface="TimesNewRomanPSMT"/>
              </a:rPr>
              <a:t>5.	Why </a:t>
            </a:r>
            <a:r>
              <a:rPr lang="en-US" sz="3600" dirty="0">
                <a:latin typeface="TimesNewRomanPSMT"/>
              </a:rPr>
              <a:t>did Jobs have the wish to control everything?</a:t>
            </a:r>
          </a:p>
          <a:p>
            <a:pPr algn="just"/>
            <a:r>
              <a:rPr lang="en-US" sz="3600" dirty="0" smtClean="0">
                <a:latin typeface="TimesNewRomanPSMT"/>
              </a:rPr>
              <a:t>6.	How </a:t>
            </a:r>
            <a:r>
              <a:rPr lang="en-US" sz="3600" dirty="0">
                <a:latin typeface="TimesNewRomanPSMT"/>
              </a:rPr>
              <a:t>did Jobs’ teacher Imogene Hill keep him </a:t>
            </a:r>
            <a:r>
              <a:rPr lang="en-US" sz="3600" dirty="0" smtClean="0">
                <a:latin typeface="TimesNewRomanPSMT"/>
              </a:rPr>
              <a:t>busy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90500" y="175493"/>
            <a:ext cx="1181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-BoldMT"/>
              </a:rPr>
              <a:t>D:	Read </a:t>
            </a:r>
            <a:r>
              <a:rPr lang="en-US" sz="3600" b="1" dirty="0">
                <a:latin typeface="TimesNewRomanPS-BoldMT"/>
              </a:rPr>
              <a:t>the text in </a:t>
            </a:r>
            <a:r>
              <a:rPr lang="en-US" sz="3600" b="1" dirty="0" smtClean="0">
                <a:latin typeface="TimesNewRomanPS-BoldMT"/>
              </a:rPr>
              <a:t>A </a:t>
            </a:r>
            <a:r>
              <a:rPr lang="en-US" sz="3600" b="1" dirty="0">
                <a:latin typeface="TimesNewRomanPS-BoldMT"/>
              </a:rPr>
              <a:t>again and answer the </a:t>
            </a:r>
            <a:r>
              <a:rPr lang="en-US" sz="3600" b="1" dirty="0" smtClean="0">
                <a:latin typeface="TimesNewRomanPS-BoldMT"/>
              </a:rPr>
              <a:t>	following questions.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90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75491"/>
            <a:ext cx="11804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B:	Match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the words with their meanings as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	used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in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the context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4035" y="1834957"/>
          <a:ext cx="11628582" cy="4602480"/>
        </p:xfrm>
        <a:graphic>
          <a:graphicData uri="http://schemas.openxmlformats.org/drawingml/2006/table">
            <a:tbl>
              <a:tblPr firstRow="1" bandRow="1"/>
              <a:tblGrid>
                <a:gridCol w="3013365">
                  <a:extLst>
                    <a:ext uri="{9D8B030D-6E8A-4147-A177-3AD203B41FA5}">
                      <a16:colId xmlns:a16="http://schemas.microsoft.com/office/drawing/2014/main" val="1363700352"/>
                    </a:ext>
                  </a:extLst>
                </a:gridCol>
                <a:gridCol w="8615217">
                  <a:extLst>
                    <a:ext uri="{9D8B030D-6E8A-4147-A177-3AD203B41FA5}">
                      <a16:colId xmlns:a16="http://schemas.microsoft.com/office/drawing/2014/main" val="3922599559"/>
                    </a:ext>
                  </a:extLst>
                </a:gridCol>
              </a:tblGrid>
              <a:tr h="367161">
                <a:tc>
                  <a:txBody>
                    <a:bodyPr/>
                    <a:lstStyle/>
                    <a:p>
                      <a:pPr algn="ctr"/>
                      <a:r>
                        <a:rPr lang="en-US" sz="4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Words</a:t>
                      </a:r>
                      <a:endParaRPr lang="en-US" sz="4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  <a:endParaRPr lang="en-US" sz="4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94947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adopted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deserted /left alone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90167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abandoned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encourage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42724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encounter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power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86260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authority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mischiefs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09929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pranks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legally raised another’s child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13376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motivate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face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2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20073"/>
            <a:ext cx="1184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NewRomanPS-BoldMT"/>
              </a:rPr>
              <a:t>E</a:t>
            </a:r>
            <a:r>
              <a:rPr lang="en-US" sz="4400" b="1" dirty="0" smtClean="0">
                <a:latin typeface="TimesNewRomanPS-BoldMT"/>
              </a:rPr>
              <a:t>:	Read </a:t>
            </a:r>
            <a:r>
              <a:rPr lang="en-US" sz="4400" b="1" dirty="0">
                <a:latin typeface="TimesNewRomanPS-BoldMT"/>
              </a:rPr>
              <a:t>the text in A</a:t>
            </a:r>
            <a:r>
              <a:rPr lang="en-US" sz="4400" b="1" dirty="0" smtClean="0">
                <a:latin typeface="TimesNewRomanPS-BoldMT"/>
              </a:rPr>
              <a:t> </a:t>
            </a:r>
            <a:r>
              <a:rPr lang="en-US" sz="4400" b="1" dirty="0">
                <a:latin typeface="TimesNewRomanPS-BoldMT"/>
              </a:rPr>
              <a:t>again and answer the </a:t>
            </a:r>
            <a:r>
              <a:rPr lang="en-US" sz="4400" b="1" dirty="0" smtClean="0">
                <a:latin typeface="TimesNewRomanPS-BoldMT"/>
              </a:rPr>
              <a:t>	following questions in Group.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5918" y="1504950"/>
            <a:ext cx="1166033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Paul Jobs?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 was Steve Jobs adopted by?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jobs’ mother teach him?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Jobs’ mother teach him how to read and write?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was Imogene Hill?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" y="239452"/>
            <a:ext cx="11702474" cy="6367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88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8" y="-533928"/>
            <a:ext cx="4197608" cy="4197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714" y="3782909"/>
            <a:ext cx="11832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Every student will write a paragraph about a person who have similarity with Jobs.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214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7388"/>
            <a:ext cx="11823700" cy="644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635" y="0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55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16347"/>
            <a:ext cx="11760200" cy="560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24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1" y="78957"/>
            <a:ext cx="11972161" cy="63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01" y="1965021"/>
            <a:ext cx="3584759" cy="4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805792"/>
            <a:ext cx="11785600" cy="57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88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45010"/>
            <a:ext cx="11887202" cy="651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9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89" y="2401456"/>
            <a:ext cx="11914911" cy="155405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9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064231"/>
            <a:ext cx="11776363" cy="986242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Jobs’ Childhood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5505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VII </a:t>
            </a:r>
            <a:endParaRPr lang="en-US" sz="9600" b="1" dirty="0"/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[People who stand out]</a:t>
            </a:r>
          </a:p>
          <a:p>
            <a:r>
              <a:rPr lang="en-US" sz="6600" b="1" dirty="0" smtClean="0"/>
              <a:t>Lesson : 8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600218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read and understand text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for specific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information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describe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person and product,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87" y="5342792"/>
            <a:ext cx="932872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ask and answer questions.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54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91" y="590375"/>
            <a:ext cx="390878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67" y="2527322"/>
            <a:ext cx="417149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been deserted or left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48" y="1513706"/>
            <a:ext cx="8377212" cy="512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67991" y="-6637688"/>
            <a:ext cx="11777277" cy="6512554"/>
            <a:chOff x="165270" y="175491"/>
            <a:chExt cx="11830464" cy="64809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0" y="175491"/>
              <a:ext cx="4056017" cy="64809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563" y="175491"/>
              <a:ext cx="4908171" cy="6480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09" y="175491"/>
              <a:ext cx="3005088" cy="64809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3547" y="4402182"/>
            <a:ext cx="409023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deserted, discarded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7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719</Words>
  <Application>Microsoft Office PowerPoint</Application>
  <PresentationFormat>Widescreen</PresentationFormat>
  <Paragraphs>63</Paragraphs>
  <Slides>18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SymbolMT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Jobs’ Childhood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165</cp:revision>
  <dcterms:created xsi:type="dcterms:W3CDTF">2020-05-04T06:38:32Z</dcterms:created>
  <dcterms:modified xsi:type="dcterms:W3CDTF">2020-05-10T10:14:05Z</dcterms:modified>
</cp:coreProperties>
</file>