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4" r:id="rId2"/>
    <p:sldId id="273" r:id="rId3"/>
    <p:sldId id="258" r:id="rId4"/>
    <p:sldId id="262" r:id="rId5"/>
    <p:sldId id="270" r:id="rId6"/>
    <p:sldId id="260" r:id="rId7"/>
    <p:sldId id="263" r:id="rId8"/>
    <p:sldId id="264" r:id="rId9"/>
    <p:sldId id="267" r:id="rId10"/>
    <p:sldId id="265" r:id="rId11"/>
    <p:sldId id="272" r:id="rId12"/>
    <p:sldId id="266" r:id="rId13"/>
    <p:sldId id="268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D9C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B0E0A-978E-4298-ACC7-C0CBA490ACAF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0A148-0F2E-46FA-89F0-D8BCB0C1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8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A148-0F2E-46FA-89F0-D8BCB0C19E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A148-0F2E-46FA-89F0-D8BCB0C19E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A148-0F2E-46FA-89F0-D8BCB0C19E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5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6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6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9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6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7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6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CC"/>
            </a:gs>
            <a:gs pos="100000">
              <a:srgbClr val="CC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9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03" y="4365104"/>
            <a:ext cx="1847865" cy="247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" y="1438864"/>
            <a:ext cx="1866385" cy="263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2" y="1462378"/>
            <a:ext cx="1872208" cy="2542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65104"/>
            <a:ext cx="2027376" cy="2471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" y="4316610"/>
            <a:ext cx="1961480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2" y="4365104"/>
            <a:ext cx="1872208" cy="2471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99599"/>
            <a:ext cx="3312368" cy="3468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0979" y="26874"/>
            <a:ext cx="6843389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6"/>
          <a:stretch/>
        </p:blipFill>
        <p:spPr>
          <a:xfrm>
            <a:off x="-1300" y="0"/>
            <a:ext cx="4571435" cy="6933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4"/>
          <a:stretch/>
        </p:blipFill>
        <p:spPr>
          <a:xfrm>
            <a:off x="4565655" y="-27384"/>
            <a:ext cx="4655611" cy="69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38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89966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3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903 L 1.12361 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81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514601"/>
            <a:ext cx="8534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 =রাশিগুলোর যোগফল   </a:t>
            </a:r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রাশির </a:t>
            </a:r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  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4495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533400" y="2652536"/>
            <a:ext cx="2133600" cy="3276600"/>
          </a:xfrm>
          <a:prstGeom prst="flowChartMagneticDisk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2819400" y="2971800"/>
            <a:ext cx="2133600" cy="3276600"/>
          </a:xfrm>
          <a:prstGeom prst="flowChartMagneticDisk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5257800" y="2895600"/>
            <a:ext cx="2133600" cy="3276600"/>
          </a:xfrm>
          <a:prstGeom prst="flowChartMagneticDisk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533400" y="3810000"/>
            <a:ext cx="2133600" cy="2362200"/>
          </a:xfrm>
          <a:prstGeom prst="flowChartMagneticDisk">
            <a:avLst/>
          </a:prstGeom>
          <a:solidFill>
            <a:srgbClr val="D9C21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2819400" y="4800599"/>
            <a:ext cx="2133600" cy="1445525"/>
          </a:xfrm>
          <a:prstGeom prst="flowChartMagneticDisk">
            <a:avLst/>
          </a:prstGeom>
          <a:solidFill>
            <a:srgbClr val="D9C21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5257800" y="4267200"/>
            <a:ext cx="2133600" cy="1905000"/>
          </a:xfrm>
          <a:prstGeom prst="flowChartMagneticDisk">
            <a:avLst/>
          </a:prstGeom>
          <a:solidFill>
            <a:srgbClr val="D9C21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58" y="49149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লিটার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52336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লিটার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0995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লিটার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3529906"/>
            <a:ext cx="121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নির্নয় কর 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5532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গাণিতিক বিষয়ক সমস্যাঃ 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391" y="2895600"/>
            <a:ext cx="73914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টি বইয়ের ওজন ৯২৪ গ্রাম। বই গুলির গড় ওজন বের কর।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2040661"/>
            <a:ext cx="8458200" cy="39417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রাশির সংখ্যা=৬ টি বইয়ের সংখ্যা।  এবং রাশির যোগফল = ৯২৪ গ্রাম বইয়ের ওজন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495800"/>
            <a:ext cx="7924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বই গুলির গড় ওজন, ৯২৪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৬=১৫৪ গ্রাম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422245"/>
            <a:ext cx="63246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গাণিতিক বিষয়ক সমস্যার সমাধান</a:t>
            </a:r>
            <a:endParaRPr lang="en-US" sz="36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4419600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7848600" cy="2585323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CC00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নির্নয় করঃ</a:t>
            </a:r>
          </a:p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৩, ৫, ৮, ৪, ২, ৫, ২, ৪, ৩, ৭</a:t>
            </a:r>
          </a:p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১৭, ১৬, ২০, ১৯, ১৫, ২১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053542" cy="105039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IN" sz="9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49" y="2396728"/>
            <a:ext cx="3063234" cy="3146822"/>
          </a:xfrm>
        </p:spPr>
      </p:pic>
    </p:spTree>
    <p:extLst>
      <p:ext uri="{BB962C8B-B14F-4D97-AF65-F5344CB8AC3E}">
        <p14:creationId xmlns:p14="http://schemas.microsoft.com/office/powerpoint/2010/main" val="4213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161" y="3082752"/>
            <a:ext cx="8809679" cy="355481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জুবায়ের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bn-IN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আংগারজুর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গোয়াইনঘাট,সিলেট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5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8179" y="3082752"/>
            <a:ext cx="2876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40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380179" y="240308"/>
            <a:ext cx="6096000" cy="762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002308"/>
            <a:ext cx="2133601" cy="20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7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57200"/>
            <a:ext cx="3657600" cy="784225"/>
          </a:xfrm>
          <a:gradFill flip="none" rotWithShape="1">
            <a:gsLst>
              <a:gs pos="0">
                <a:srgbClr val="0000CC"/>
              </a:gs>
              <a:gs pos="100000">
                <a:srgbClr val="CC0099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bn-IN" i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6400800" cy="3785652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100000">
                <a:srgbClr val="CC00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ণি-পঞ্চম</a:t>
            </a:r>
            <a:endParaRPr lang="bn-IN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IN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</a:t>
            </a:r>
            <a:endParaRPr lang="bn-IN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 - ৪০ </a:t>
            </a:r>
            <a:r>
              <a:rPr lang="bn-IN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1"/>
            <a:ext cx="3048000" cy="8282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38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</a:t>
            </a:r>
            <a:r>
              <a:rPr lang="en-US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য়ের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 বা প্রক্রিয়া জানবে ।</a:t>
            </a:r>
          </a:p>
          <a:p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রাশি গুলোর যোগফল 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</a:t>
            </a:r>
            <a:r>
              <a:rPr lang="en-US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য়ের 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 জানবে ।</a:t>
            </a:r>
          </a:p>
          <a:p>
            <a:r>
              <a:rPr lang="bn-IN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সম্পর্কিত সমস্যার সমাধান করতে পারবে । </a:t>
            </a:r>
            <a:r>
              <a:rPr lang="bn-BD" sz="44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5908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 পূর্বজ্ঞান যাচাই 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0"/>
            <a:ext cx="3200400" cy="104457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bn-BD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9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 	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838200"/>
            <a:ext cx="65532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আজকের পাঠের বিষয়-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447800" y="1589649"/>
            <a:ext cx="990600" cy="2971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800600" y="2743200"/>
            <a:ext cx="990600" cy="1828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7315200" y="3048000"/>
            <a:ext cx="914400" cy="13716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77246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8006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397" y="477246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4800600" y="1905000"/>
            <a:ext cx="990600" cy="1066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447800" y="457200"/>
            <a:ext cx="990600" cy="13716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315200" y="2133600"/>
            <a:ext cx="914400" cy="11430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5240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রস  ১৪০ মিলি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91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981200"/>
            <a:ext cx="1219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	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রস  	 ১০০মিলি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124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 ৯০ মিলি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003520" y="914400"/>
            <a:ext cx="914400" cy="58674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1981200" y="533400"/>
            <a:ext cx="914400" cy="6096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4754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৯০ মিলি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7990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 মিলি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6654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১৪০ মিলি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060795" y="990600"/>
            <a:ext cx="361950" cy="5791200"/>
          </a:xfrm>
          <a:prstGeom prst="rightBr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524000" y="5334000"/>
            <a:ext cx="304800" cy="1447800"/>
          </a:xfrm>
          <a:prstGeom prst="leftBrac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1524000" y="3599554"/>
            <a:ext cx="304800" cy="1734446"/>
          </a:xfrm>
          <a:prstGeom prst="leftBrac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1600200" y="1143000"/>
            <a:ext cx="228600" cy="2456554"/>
          </a:xfrm>
          <a:prstGeom prst="leftBrac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70661" y="341882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7708426" y="3432721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১১০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20050" y="428907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315325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÷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7048500" y="3407658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4140" y="2895600"/>
            <a:ext cx="2247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মোট রস = ৩৩০ মিলি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83460" y="479563"/>
            <a:ext cx="2066191" cy="2371809"/>
            <a:chOff x="6019800" y="371391"/>
            <a:chExt cx="2066191" cy="2371809"/>
          </a:xfrm>
        </p:grpSpPr>
        <p:sp>
          <p:nvSpPr>
            <p:cNvPr id="9" name="Flowchart: Magnetic Disk 8"/>
            <p:cNvSpPr/>
            <p:nvPr/>
          </p:nvSpPr>
          <p:spPr>
            <a:xfrm>
              <a:off x="6019800" y="457200"/>
              <a:ext cx="612036" cy="2286000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6705601" y="1524000"/>
              <a:ext cx="609600" cy="1219200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7466763" y="1983698"/>
              <a:ext cx="609599" cy="759502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6019800" y="399756"/>
              <a:ext cx="621664" cy="81944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Magnetic Disk 32"/>
            <p:cNvSpPr/>
            <p:nvPr/>
          </p:nvSpPr>
          <p:spPr>
            <a:xfrm>
              <a:off x="7466763" y="371391"/>
              <a:ext cx="619228" cy="187688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Magnetic Disk 33"/>
            <p:cNvSpPr/>
            <p:nvPr/>
          </p:nvSpPr>
          <p:spPr>
            <a:xfrm>
              <a:off x="6705601" y="399756"/>
              <a:ext cx="619228" cy="150524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29428" y="678709"/>
              <a:ext cx="612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8994" y="95386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6391" y="124889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34687 0.11459 C -0.50208 0.16621 -0.65608 0.43866 -0.62448 0.60787 L -0.55347 0.98588 " pathEditMode="relative" rAng="4560000" ptsTypes="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74" y="4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1" grpId="0"/>
      <p:bldP spid="14" grpId="0" animBg="1"/>
      <p:bldP spid="17" grpId="0" animBg="1"/>
      <p:bldP spid="18" grpId="0" animBg="1"/>
      <p:bldP spid="20" grpId="0" animBg="1"/>
      <p:bldP spid="27" grpId="0"/>
      <p:bldP spid="29" grpId="0"/>
      <p:bldP spid="30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600200" y="1905000"/>
            <a:ext cx="1066800" cy="30480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114800" y="1981200"/>
            <a:ext cx="1066800" cy="30480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6553200" y="2057400"/>
            <a:ext cx="1066800" cy="2971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3200400"/>
            <a:ext cx="692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4395509" y="3244334"/>
            <a:ext cx="6174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352800"/>
            <a:ext cx="595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334000"/>
            <a:ext cx="18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১১০মিলি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038600" y="5334000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১১০মিলি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400800" y="5257800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 ১১০মিলি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218</Words>
  <Application>Microsoft Office PowerPoint</Application>
  <PresentationFormat>On-screen Show (4:3)</PresentationFormat>
  <Paragraphs>65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পাঠ পরিচিতি</vt:lpstr>
      <vt:lpstr>শিখনফল</vt:lpstr>
      <vt:lpstr>PowerPoint Presentation</vt:lpstr>
      <vt:lpstr> গড়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শিক্ষকের পরিচিতি</dc:title>
  <dc:creator>UJGPS</dc:creator>
  <cp:lastModifiedBy>user</cp:lastModifiedBy>
  <cp:revision>86</cp:revision>
  <dcterms:created xsi:type="dcterms:W3CDTF">2006-08-16T00:00:00Z</dcterms:created>
  <dcterms:modified xsi:type="dcterms:W3CDTF">2020-05-10T06:42:41Z</dcterms:modified>
</cp:coreProperties>
</file>