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71" r:id="rId10"/>
    <p:sldId id="266" r:id="rId11"/>
    <p:sldId id="267" r:id="rId12"/>
    <p:sldId id="268" r:id="rId13"/>
    <p:sldId id="269" r:id="rId14"/>
    <p:sldId id="270" r:id="rId15"/>
  </p:sldIdLst>
  <p:sldSz cx="132588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1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1272011"/>
            <a:ext cx="9944100" cy="2705947"/>
          </a:xfrm>
        </p:spPr>
        <p:txBody>
          <a:bodyPr anchor="b"/>
          <a:lstStyle>
            <a:lvl1pPr algn="ctr">
              <a:defRPr sz="65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50" y="4082310"/>
            <a:ext cx="9944100" cy="1876530"/>
          </a:xfrm>
        </p:spPr>
        <p:txBody>
          <a:bodyPr/>
          <a:lstStyle>
            <a:lvl1pPr marL="0" indent="0" algn="ctr">
              <a:buNone/>
              <a:defRPr sz="2610"/>
            </a:lvl1pPr>
            <a:lvl2pPr marL="497205" indent="0" algn="ctr">
              <a:buNone/>
              <a:defRPr sz="2175"/>
            </a:lvl2pPr>
            <a:lvl3pPr marL="994410" indent="0" algn="ctr">
              <a:buNone/>
              <a:defRPr sz="1958"/>
            </a:lvl3pPr>
            <a:lvl4pPr marL="1491615" indent="0" algn="ctr">
              <a:buNone/>
              <a:defRPr sz="1740"/>
            </a:lvl4pPr>
            <a:lvl5pPr marL="1988820" indent="0" algn="ctr">
              <a:buNone/>
              <a:defRPr sz="1740"/>
            </a:lvl5pPr>
            <a:lvl6pPr marL="2486025" indent="0" algn="ctr">
              <a:buNone/>
              <a:defRPr sz="1740"/>
            </a:lvl6pPr>
            <a:lvl7pPr marL="2983230" indent="0" algn="ctr">
              <a:buNone/>
              <a:defRPr sz="1740"/>
            </a:lvl7pPr>
            <a:lvl8pPr marL="3480435" indent="0" algn="ctr">
              <a:buNone/>
              <a:defRPr sz="1740"/>
            </a:lvl8pPr>
            <a:lvl9pPr marL="3977640" indent="0" algn="ctr">
              <a:buNone/>
              <a:defRPr sz="17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5A05-B4AC-493A-9E50-188550EAE17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DB21-FC86-4A4D-B4FC-643C88C8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6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5A05-B4AC-493A-9E50-188550EAE17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DB21-FC86-4A4D-B4FC-643C88C8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6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88329" y="413808"/>
            <a:ext cx="2858929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1543" y="413808"/>
            <a:ext cx="8411051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5A05-B4AC-493A-9E50-188550EAE17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DB21-FC86-4A4D-B4FC-643C88C8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5A05-B4AC-493A-9E50-188550EAE17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DB21-FC86-4A4D-B4FC-643C88C8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4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637" y="1937704"/>
            <a:ext cx="11435715" cy="3233102"/>
          </a:xfrm>
        </p:spPr>
        <p:txBody>
          <a:bodyPr anchor="b"/>
          <a:lstStyle>
            <a:lvl1pPr>
              <a:defRPr sz="65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637" y="5201392"/>
            <a:ext cx="11435715" cy="1700212"/>
          </a:xfrm>
        </p:spPr>
        <p:txBody>
          <a:bodyPr/>
          <a:lstStyle>
            <a:lvl1pPr marL="0" indent="0">
              <a:buNone/>
              <a:defRPr sz="2610">
                <a:solidFill>
                  <a:schemeClr val="tx1">
                    <a:tint val="75000"/>
                  </a:schemeClr>
                </a:solidFill>
              </a:defRPr>
            </a:lvl1pPr>
            <a:lvl2pPr marL="497205" indent="0">
              <a:buNone/>
              <a:defRPr sz="2175">
                <a:solidFill>
                  <a:schemeClr val="tx1">
                    <a:tint val="75000"/>
                  </a:schemeClr>
                </a:solidFill>
              </a:defRPr>
            </a:lvl2pPr>
            <a:lvl3pPr marL="994410" indent="0">
              <a:buNone/>
              <a:defRPr sz="1958">
                <a:solidFill>
                  <a:schemeClr val="tx1">
                    <a:tint val="75000"/>
                  </a:schemeClr>
                </a:solidFill>
              </a:defRPr>
            </a:lvl3pPr>
            <a:lvl4pPr marL="1491615" indent="0">
              <a:buNone/>
              <a:defRPr sz="1740">
                <a:solidFill>
                  <a:schemeClr val="tx1">
                    <a:tint val="75000"/>
                  </a:schemeClr>
                </a:solidFill>
              </a:defRPr>
            </a:lvl4pPr>
            <a:lvl5pPr marL="1988820" indent="0">
              <a:buNone/>
              <a:defRPr sz="1740">
                <a:solidFill>
                  <a:schemeClr val="tx1">
                    <a:tint val="75000"/>
                  </a:schemeClr>
                </a:solidFill>
              </a:defRPr>
            </a:lvl5pPr>
            <a:lvl6pPr marL="2486025" indent="0">
              <a:buNone/>
              <a:defRPr sz="1740">
                <a:solidFill>
                  <a:schemeClr val="tx1">
                    <a:tint val="75000"/>
                  </a:schemeClr>
                </a:solidFill>
              </a:defRPr>
            </a:lvl6pPr>
            <a:lvl7pPr marL="2983230" indent="0">
              <a:buNone/>
              <a:defRPr sz="1740">
                <a:solidFill>
                  <a:schemeClr val="tx1">
                    <a:tint val="75000"/>
                  </a:schemeClr>
                </a:solidFill>
              </a:defRPr>
            </a:lvl7pPr>
            <a:lvl8pPr marL="3480435" indent="0">
              <a:buNone/>
              <a:defRPr sz="1740">
                <a:solidFill>
                  <a:schemeClr val="tx1">
                    <a:tint val="75000"/>
                  </a:schemeClr>
                </a:solidFill>
              </a:defRPr>
            </a:lvl8pPr>
            <a:lvl9pPr marL="3977640" indent="0">
              <a:buNone/>
              <a:defRPr sz="17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5A05-B4AC-493A-9E50-188550EAE17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DB21-FC86-4A4D-B4FC-643C88C8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5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543" y="2069042"/>
            <a:ext cx="563499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2268" y="2069042"/>
            <a:ext cx="563499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5A05-B4AC-493A-9E50-188550EAE17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DB21-FC86-4A4D-B4FC-643C88C8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6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269" y="413809"/>
            <a:ext cx="11435715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270" y="1905318"/>
            <a:ext cx="5609093" cy="933767"/>
          </a:xfrm>
        </p:spPr>
        <p:txBody>
          <a:bodyPr anchor="b"/>
          <a:lstStyle>
            <a:lvl1pPr marL="0" indent="0">
              <a:buNone/>
              <a:defRPr sz="2610" b="1"/>
            </a:lvl1pPr>
            <a:lvl2pPr marL="497205" indent="0">
              <a:buNone/>
              <a:defRPr sz="2175" b="1"/>
            </a:lvl2pPr>
            <a:lvl3pPr marL="994410" indent="0">
              <a:buNone/>
              <a:defRPr sz="1958" b="1"/>
            </a:lvl3pPr>
            <a:lvl4pPr marL="1491615" indent="0">
              <a:buNone/>
              <a:defRPr sz="1740" b="1"/>
            </a:lvl4pPr>
            <a:lvl5pPr marL="1988820" indent="0">
              <a:buNone/>
              <a:defRPr sz="1740" b="1"/>
            </a:lvl5pPr>
            <a:lvl6pPr marL="2486025" indent="0">
              <a:buNone/>
              <a:defRPr sz="1740" b="1"/>
            </a:lvl6pPr>
            <a:lvl7pPr marL="2983230" indent="0">
              <a:buNone/>
              <a:defRPr sz="1740" b="1"/>
            </a:lvl7pPr>
            <a:lvl8pPr marL="3480435" indent="0">
              <a:buNone/>
              <a:defRPr sz="1740" b="1"/>
            </a:lvl8pPr>
            <a:lvl9pPr marL="3977640" indent="0">
              <a:buNone/>
              <a:defRPr sz="17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270" y="2839085"/>
            <a:ext cx="5609093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12267" y="1905318"/>
            <a:ext cx="5636717" cy="933767"/>
          </a:xfrm>
        </p:spPr>
        <p:txBody>
          <a:bodyPr anchor="b"/>
          <a:lstStyle>
            <a:lvl1pPr marL="0" indent="0">
              <a:buNone/>
              <a:defRPr sz="2610" b="1"/>
            </a:lvl1pPr>
            <a:lvl2pPr marL="497205" indent="0">
              <a:buNone/>
              <a:defRPr sz="2175" b="1"/>
            </a:lvl2pPr>
            <a:lvl3pPr marL="994410" indent="0">
              <a:buNone/>
              <a:defRPr sz="1958" b="1"/>
            </a:lvl3pPr>
            <a:lvl4pPr marL="1491615" indent="0">
              <a:buNone/>
              <a:defRPr sz="1740" b="1"/>
            </a:lvl4pPr>
            <a:lvl5pPr marL="1988820" indent="0">
              <a:buNone/>
              <a:defRPr sz="1740" b="1"/>
            </a:lvl5pPr>
            <a:lvl6pPr marL="2486025" indent="0">
              <a:buNone/>
              <a:defRPr sz="1740" b="1"/>
            </a:lvl6pPr>
            <a:lvl7pPr marL="2983230" indent="0">
              <a:buNone/>
              <a:defRPr sz="1740" b="1"/>
            </a:lvl7pPr>
            <a:lvl8pPr marL="3480435" indent="0">
              <a:buNone/>
              <a:defRPr sz="1740" b="1"/>
            </a:lvl8pPr>
            <a:lvl9pPr marL="3977640" indent="0">
              <a:buNone/>
              <a:defRPr sz="17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12267" y="2839085"/>
            <a:ext cx="5636717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5A05-B4AC-493A-9E50-188550EAE17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DB21-FC86-4A4D-B4FC-643C88C8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43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5A05-B4AC-493A-9E50-188550EAE17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DB21-FC86-4A4D-B4FC-643C88C8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8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5A05-B4AC-493A-9E50-188550EAE17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DB21-FC86-4A4D-B4FC-643C88C8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8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270" y="518160"/>
            <a:ext cx="4276308" cy="1813560"/>
          </a:xfrm>
        </p:spPr>
        <p:txBody>
          <a:bodyPr anchor="b"/>
          <a:lstStyle>
            <a:lvl1pPr>
              <a:defRPr sz="3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6717" y="1119082"/>
            <a:ext cx="6712268" cy="5523442"/>
          </a:xfrm>
        </p:spPr>
        <p:txBody>
          <a:bodyPr/>
          <a:lstStyle>
            <a:lvl1pPr>
              <a:defRPr sz="3480"/>
            </a:lvl1pPr>
            <a:lvl2pPr>
              <a:defRPr sz="3045"/>
            </a:lvl2pPr>
            <a:lvl3pPr>
              <a:defRPr sz="2610"/>
            </a:lvl3pPr>
            <a:lvl4pPr>
              <a:defRPr sz="2175"/>
            </a:lvl4pPr>
            <a:lvl5pPr>
              <a:defRPr sz="2175"/>
            </a:lvl5pPr>
            <a:lvl6pPr>
              <a:defRPr sz="2175"/>
            </a:lvl6pPr>
            <a:lvl7pPr>
              <a:defRPr sz="2175"/>
            </a:lvl7pPr>
            <a:lvl8pPr>
              <a:defRPr sz="2175"/>
            </a:lvl8pPr>
            <a:lvl9pPr>
              <a:defRPr sz="21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270" y="2331720"/>
            <a:ext cx="4276308" cy="4319800"/>
          </a:xfrm>
        </p:spPr>
        <p:txBody>
          <a:bodyPr/>
          <a:lstStyle>
            <a:lvl1pPr marL="0" indent="0">
              <a:buNone/>
              <a:defRPr sz="1740"/>
            </a:lvl1pPr>
            <a:lvl2pPr marL="497205" indent="0">
              <a:buNone/>
              <a:defRPr sz="1523"/>
            </a:lvl2pPr>
            <a:lvl3pPr marL="994410" indent="0">
              <a:buNone/>
              <a:defRPr sz="1305"/>
            </a:lvl3pPr>
            <a:lvl4pPr marL="1491615" indent="0">
              <a:buNone/>
              <a:defRPr sz="1088"/>
            </a:lvl4pPr>
            <a:lvl5pPr marL="1988820" indent="0">
              <a:buNone/>
              <a:defRPr sz="1088"/>
            </a:lvl5pPr>
            <a:lvl6pPr marL="2486025" indent="0">
              <a:buNone/>
              <a:defRPr sz="1088"/>
            </a:lvl6pPr>
            <a:lvl7pPr marL="2983230" indent="0">
              <a:buNone/>
              <a:defRPr sz="1088"/>
            </a:lvl7pPr>
            <a:lvl8pPr marL="3480435" indent="0">
              <a:buNone/>
              <a:defRPr sz="1088"/>
            </a:lvl8pPr>
            <a:lvl9pPr marL="3977640" indent="0">
              <a:buNone/>
              <a:defRPr sz="10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5A05-B4AC-493A-9E50-188550EAE17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DB21-FC86-4A4D-B4FC-643C88C8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1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270" y="518160"/>
            <a:ext cx="4276308" cy="1813560"/>
          </a:xfrm>
        </p:spPr>
        <p:txBody>
          <a:bodyPr anchor="b"/>
          <a:lstStyle>
            <a:lvl1pPr>
              <a:defRPr sz="3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36717" y="1119082"/>
            <a:ext cx="6712268" cy="5523442"/>
          </a:xfrm>
        </p:spPr>
        <p:txBody>
          <a:bodyPr anchor="t"/>
          <a:lstStyle>
            <a:lvl1pPr marL="0" indent="0">
              <a:buNone/>
              <a:defRPr sz="3480"/>
            </a:lvl1pPr>
            <a:lvl2pPr marL="497205" indent="0">
              <a:buNone/>
              <a:defRPr sz="3045"/>
            </a:lvl2pPr>
            <a:lvl3pPr marL="994410" indent="0">
              <a:buNone/>
              <a:defRPr sz="2610"/>
            </a:lvl3pPr>
            <a:lvl4pPr marL="1491615" indent="0">
              <a:buNone/>
              <a:defRPr sz="2175"/>
            </a:lvl4pPr>
            <a:lvl5pPr marL="1988820" indent="0">
              <a:buNone/>
              <a:defRPr sz="2175"/>
            </a:lvl5pPr>
            <a:lvl6pPr marL="2486025" indent="0">
              <a:buNone/>
              <a:defRPr sz="2175"/>
            </a:lvl6pPr>
            <a:lvl7pPr marL="2983230" indent="0">
              <a:buNone/>
              <a:defRPr sz="2175"/>
            </a:lvl7pPr>
            <a:lvl8pPr marL="3480435" indent="0">
              <a:buNone/>
              <a:defRPr sz="2175"/>
            </a:lvl8pPr>
            <a:lvl9pPr marL="3977640" indent="0">
              <a:buNone/>
              <a:defRPr sz="217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270" y="2331720"/>
            <a:ext cx="4276308" cy="4319800"/>
          </a:xfrm>
        </p:spPr>
        <p:txBody>
          <a:bodyPr/>
          <a:lstStyle>
            <a:lvl1pPr marL="0" indent="0">
              <a:buNone/>
              <a:defRPr sz="1740"/>
            </a:lvl1pPr>
            <a:lvl2pPr marL="497205" indent="0">
              <a:buNone/>
              <a:defRPr sz="1523"/>
            </a:lvl2pPr>
            <a:lvl3pPr marL="994410" indent="0">
              <a:buNone/>
              <a:defRPr sz="1305"/>
            </a:lvl3pPr>
            <a:lvl4pPr marL="1491615" indent="0">
              <a:buNone/>
              <a:defRPr sz="1088"/>
            </a:lvl4pPr>
            <a:lvl5pPr marL="1988820" indent="0">
              <a:buNone/>
              <a:defRPr sz="1088"/>
            </a:lvl5pPr>
            <a:lvl6pPr marL="2486025" indent="0">
              <a:buNone/>
              <a:defRPr sz="1088"/>
            </a:lvl6pPr>
            <a:lvl7pPr marL="2983230" indent="0">
              <a:buNone/>
              <a:defRPr sz="1088"/>
            </a:lvl7pPr>
            <a:lvl8pPr marL="3480435" indent="0">
              <a:buNone/>
              <a:defRPr sz="1088"/>
            </a:lvl8pPr>
            <a:lvl9pPr marL="3977640" indent="0">
              <a:buNone/>
              <a:defRPr sz="10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A5A05-B4AC-493A-9E50-188550EAE17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DB21-FC86-4A4D-B4FC-643C88C8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1543" y="413809"/>
            <a:ext cx="1143571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1543" y="2069042"/>
            <a:ext cx="1143571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1543" y="7203864"/>
            <a:ext cx="298323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A5A05-B4AC-493A-9E50-188550EAE17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91978" y="7203864"/>
            <a:ext cx="447484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64028" y="7203864"/>
            <a:ext cx="298323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DDB21-FC86-4A4D-B4FC-643C88C8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94410" rtl="0" eaLnBrk="1" latinLnBrk="0" hangingPunct="1">
        <a:lnSpc>
          <a:spcPct val="90000"/>
        </a:lnSpc>
        <a:spcBef>
          <a:spcPct val="0"/>
        </a:spcBef>
        <a:buNone/>
        <a:defRPr sz="47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603" indent="-248603" algn="l" defTabSz="994410" rtl="0" eaLnBrk="1" latinLnBrk="0" hangingPunct="1">
        <a:lnSpc>
          <a:spcPct val="90000"/>
        </a:lnSpc>
        <a:spcBef>
          <a:spcPts val="1088"/>
        </a:spcBef>
        <a:buFont typeface="Arial" panose="020B0604020202020204" pitchFamily="34" charset="0"/>
        <a:buChar char="•"/>
        <a:defRPr sz="3045" kern="1200">
          <a:solidFill>
            <a:schemeClr val="tx1"/>
          </a:solidFill>
          <a:latin typeface="+mn-lt"/>
          <a:ea typeface="+mn-ea"/>
          <a:cs typeface="+mn-cs"/>
        </a:defRPr>
      </a:lvl1pPr>
      <a:lvl2pPr marL="745808" indent="-248603" algn="l" defTabSz="994410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610" kern="1200">
          <a:solidFill>
            <a:schemeClr val="tx1"/>
          </a:solidFill>
          <a:latin typeface="+mn-lt"/>
          <a:ea typeface="+mn-ea"/>
          <a:cs typeface="+mn-cs"/>
        </a:defRPr>
      </a:lvl2pPr>
      <a:lvl3pPr marL="1243013" indent="-248603" algn="l" defTabSz="994410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3pPr>
      <a:lvl4pPr marL="1740218" indent="-248603" algn="l" defTabSz="994410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4pPr>
      <a:lvl5pPr marL="2237423" indent="-248603" algn="l" defTabSz="994410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5pPr>
      <a:lvl6pPr marL="2734628" indent="-248603" algn="l" defTabSz="994410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6pPr>
      <a:lvl7pPr marL="3231833" indent="-248603" algn="l" defTabSz="994410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7pPr>
      <a:lvl8pPr marL="3729038" indent="-248603" algn="l" defTabSz="994410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8pPr>
      <a:lvl9pPr marL="4226243" indent="-248603" algn="l" defTabSz="994410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1pPr>
      <a:lvl2pPr marL="497205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2pPr>
      <a:lvl3pPr marL="994410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3pPr>
      <a:lvl4pPr marL="1491615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4pPr>
      <a:lvl5pPr marL="1988820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5pPr>
      <a:lvl6pPr marL="2486025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6pPr>
      <a:lvl7pPr marL="2983230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7pPr>
      <a:lvl8pPr marL="3480435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8pPr>
      <a:lvl9pPr marL="3977640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0.png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321560" y="1265696"/>
            <a:ext cx="7233920" cy="1300480"/>
          </a:xfrm>
          <a:prstGeom prst="ribbon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56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8534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endParaRPr lang="en-US" sz="2233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hand flower 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973" y="2754086"/>
            <a:ext cx="7867468" cy="3759200"/>
          </a:xfrm>
          <a:prstGeom prst="rect">
            <a:avLst/>
          </a:prstGeom>
        </p:spPr>
      </p:pic>
      <p:sp>
        <p:nvSpPr>
          <p:cNvPr id="4" name="Frame 3"/>
          <p:cNvSpPr/>
          <p:nvPr/>
        </p:nvSpPr>
        <p:spPr>
          <a:xfrm>
            <a:off x="0" y="0"/>
            <a:ext cx="13258800" cy="7772400"/>
          </a:xfrm>
          <a:prstGeom prst="frame">
            <a:avLst>
              <a:gd name="adj1" fmla="val 3088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36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3258800" cy="7772400"/>
          </a:xfrm>
          <a:prstGeom prst="frame">
            <a:avLst>
              <a:gd name="adj1" fmla="val 2892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840480" y="1199912"/>
            <a:ext cx="4754880" cy="1508760"/>
            <a:chOff x="3840480" y="1199912"/>
            <a:chExt cx="4754880" cy="1508760"/>
          </a:xfrm>
        </p:grpSpPr>
        <p:sp>
          <p:nvSpPr>
            <p:cNvPr id="3" name="Horizontal Scroll 2"/>
            <p:cNvSpPr/>
            <p:nvPr/>
          </p:nvSpPr>
          <p:spPr>
            <a:xfrm>
              <a:off x="3840480" y="1199912"/>
              <a:ext cx="4724400" cy="1508760"/>
            </a:xfrm>
            <a:prstGeom prst="horizontalScroll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663440" y="1524000"/>
              <a:ext cx="393192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5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একক কাজ </a:t>
              </a:r>
              <a:endParaRPr lang="en-US" sz="5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463040" y="3276600"/>
            <a:ext cx="10698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60 </a:t>
            </a:r>
            <a:r>
              <a:rPr lang="en-US" sz="40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সে.মি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. 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1200 </a:t>
            </a:r>
            <a:r>
              <a:rPr lang="en-US" sz="40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বর্গ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সে.মি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হলে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সমান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সমান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বাহুর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দৈর্ঘ্য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নির্নয়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81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3258800" cy="7772400"/>
          </a:xfrm>
          <a:prstGeom prst="frame">
            <a:avLst>
              <a:gd name="adj1" fmla="val 2892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89960" y="1447800"/>
            <a:ext cx="4617720" cy="1447800"/>
            <a:chOff x="3489960" y="1447800"/>
            <a:chExt cx="4617720" cy="1447800"/>
          </a:xfrm>
        </p:grpSpPr>
        <p:sp>
          <p:nvSpPr>
            <p:cNvPr id="3" name="Wave 2"/>
            <p:cNvSpPr/>
            <p:nvPr/>
          </p:nvSpPr>
          <p:spPr>
            <a:xfrm>
              <a:off x="3489960" y="1447800"/>
              <a:ext cx="4069080" cy="1447800"/>
            </a:xfrm>
            <a:prstGeom prst="wav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251960" y="1447800"/>
              <a:ext cx="385572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r>
                <a:rPr lang="en-US" sz="5400" b="1" i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দলীয়</a:t>
              </a:r>
              <a:r>
                <a:rPr lang="en-US" sz="5400" b="1" i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b="1" i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r>
                <a:rPr lang="en-US" sz="5400" b="1" i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5400" b="1" i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432560" y="3230880"/>
            <a:ext cx="10515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10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48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বর্গমিটার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হলে</a:t>
            </a:r>
            <a:r>
              <a:rPr lang="en-US" sz="44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, </a:t>
            </a:r>
            <a:r>
              <a:rPr lang="en-US" sz="44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ভূমির</a:t>
            </a:r>
            <a:r>
              <a:rPr lang="en-US" sz="44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দৈর্ঘ্য</a:t>
            </a:r>
            <a:r>
              <a:rPr lang="en-US" sz="44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নির্ণয়</a:t>
            </a:r>
            <a:r>
              <a:rPr lang="en-US" sz="44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7031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3258800" cy="7772400"/>
          </a:xfrm>
          <a:prstGeom prst="frame">
            <a:avLst>
              <a:gd name="adj1" fmla="val 3284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14800" y="871332"/>
            <a:ext cx="4556760" cy="1188720"/>
            <a:chOff x="4114800" y="1264920"/>
            <a:chExt cx="4556760" cy="1188720"/>
          </a:xfrm>
        </p:grpSpPr>
        <p:sp>
          <p:nvSpPr>
            <p:cNvPr id="3" name="Vertical Scroll 2"/>
            <p:cNvSpPr/>
            <p:nvPr/>
          </p:nvSpPr>
          <p:spPr>
            <a:xfrm>
              <a:off x="4114800" y="1264920"/>
              <a:ext cx="4556760" cy="1188720"/>
            </a:xfrm>
            <a:prstGeom prst="verticalScroll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105400" y="1432560"/>
              <a:ext cx="35509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 </a:t>
              </a:r>
              <a:endParaRPr lang="en-US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19200" y="2256848"/>
                <a:ext cx="11597640" cy="4321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১)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কোনটি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সমদ্বিবাহু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ত্রিভুজের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ক্ষেত্রফলের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সূত্র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? </a:t>
                </a: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ক)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40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𝑏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4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একক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খ)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𝑎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4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একক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গ)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𝑏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4</m:t>
                            </m:r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বর্গ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একক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ঘ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)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𝑏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4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বর্গ 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একক </a:t>
                </a:r>
                <a:endParaRPr lang="bn-IN" sz="40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)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সমদ্বিবাহু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ত্রিভুজের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বাহুর দৈর্ঘ্য</a:t>
                </a:r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10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মি.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ভূমির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6 </a:t>
                </a:r>
                <a:r>
                  <a:rPr lang="en-US" sz="40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মি</a:t>
                </a:r>
                <a:r>
                  <a:rPr lang="en-US" sz="4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.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হলে পরিসীমা কত ? </a:t>
                </a:r>
              </a:p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ক)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16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মি.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খ)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16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</a:t>
                </a:r>
                <a:r>
                  <a:rPr lang="bn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.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গ)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26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মি.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ঘ)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26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মি.</a:t>
                </a:r>
                <a:endParaRPr lang="en-US" sz="40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256848"/>
                <a:ext cx="11597640" cy="4321055"/>
              </a:xfrm>
              <a:prstGeom prst="rect">
                <a:avLst/>
              </a:prstGeom>
              <a:blipFill rotWithShape="0">
                <a:blip r:embed="rId4"/>
                <a:stretch>
                  <a:fillRect l="-1839" t="-2398" r="-15765" b="-5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Multiply 6"/>
          <p:cNvSpPr/>
          <p:nvPr/>
        </p:nvSpPr>
        <p:spPr>
          <a:xfrm>
            <a:off x="1173480" y="3167272"/>
            <a:ext cx="701040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7"/>
          <p:cNvSpPr/>
          <p:nvPr/>
        </p:nvSpPr>
        <p:spPr>
          <a:xfrm>
            <a:off x="6309360" y="5849512"/>
            <a:ext cx="655320" cy="59436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6949440" y="3045352"/>
            <a:ext cx="594360" cy="6096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val 9"/>
              <p:cNvSpPr/>
              <p:nvPr/>
            </p:nvSpPr>
            <p:spPr>
              <a:xfrm>
                <a:off x="7056120" y="3927284"/>
                <a:ext cx="624840" cy="533400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Oval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6120" y="3927284"/>
                <a:ext cx="624840" cy="533400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val 10"/>
              <p:cNvSpPr/>
              <p:nvPr/>
            </p:nvSpPr>
            <p:spPr>
              <a:xfrm>
                <a:off x="8778240" y="5952216"/>
                <a:ext cx="594360" cy="472440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Oval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8240" y="5952216"/>
                <a:ext cx="594360" cy="472440"/>
              </a:xfrm>
              <a:prstGeom prst="ellipse">
                <a:avLst/>
              </a:prstGeom>
              <a:blipFill rotWithShape="0">
                <a:blip r:embed="rId6"/>
                <a:stretch>
                  <a:fillRect t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Multiply 12"/>
          <p:cNvSpPr/>
          <p:nvPr/>
        </p:nvSpPr>
        <p:spPr>
          <a:xfrm>
            <a:off x="1188720" y="5847524"/>
            <a:ext cx="701040" cy="64008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ultiply 13"/>
          <p:cNvSpPr/>
          <p:nvPr/>
        </p:nvSpPr>
        <p:spPr>
          <a:xfrm>
            <a:off x="3627120" y="5864752"/>
            <a:ext cx="731520" cy="6553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ultiply 14"/>
          <p:cNvSpPr/>
          <p:nvPr/>
        </p:nvSpPr>
        <p:spPr>
          <a:xfrm>
            <a:off x="1127760" y="3974992"/>
            <a:ext cx="701040" cy="5029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0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3258800" cy="7772400"/>
          </a:xfrm>
          <a:prstGeom prst="frame">
            <a:avLst>
              <a:gd name="adj1" fmla="val 3284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175227" y="1219200"/>
            <a:ext cx="8363234" cy="1508760"/>
            <a:chOff x="2175227" y="1219200"/>
            <a:chExt cx="8363234" cy="1508760"/>
          </a:xfrm>
        </p:grpSpPr>
        <p:sp>
          <p:nvSpPr>
            <p:cNvPr id="3" name="Up Ribbon 2"/>
            <p:cNvSpPr/>
            <p:nvPr/>
          </p:nvSpPr>
          <p:spPr>
            <a:xfrm>
              <a:off x="2175227" y="1219200"/>
              <a:ext cx="8363234" cy="1508760"/>
            </a:xfrm>
            <a:prstGeom prst="ribbon2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93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693920" y="1402080"/>
              <a:ext cx="43891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বাড়ীর</a:t>
              </a:r>
              <a:r>
                <a:rPr lang="en-US" sz="6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r>
                <a:rPr lang="en-US" sz="6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6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39240" y="3398520"/>
                <a:ext cx="10500360" cy="2417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সমদ্বিবাহু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ত্রিভুজের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পরিসীমা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16</a:t>
                </a:r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।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ভূমির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5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অংশ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,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ত্রিভুজটির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। </a:t>
                </a:r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240" y="3398520"/>
                <a:ext cx="10500360" cy="2417970"/>
              </a:xfrm>
              <a:prstGeom prst="rect">
                <a:avLst/>
              </a:prstGeom>
              <a:blipFill rotWithShape="0">
                <a:blip r:embed="rId4"/>
                <a:stretch>
                  <a:fillRect l="-2381" t="-6818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948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3258800" cy="7772400"/>
          </a:xfrm>
          <a:prstGeom prst="frame">
            <a:avLst>
              <a:gd name="adj1" fmla="val 3284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129507" y="1203960"/>
            <a:ext cx="8363234" cy="1280160"/>
            <a:chOff x="2129507" y="1249680"/>
            <a:chExt cx="8363234" cy="1280160"/>
          </a:xfrm>
        </p:grpSpPr>
        <p:sp>
          <p:nvSpPr>
            <p:cNvPr id="3" name="Up Ribbon 2"/>
            <p:cNvSpPr/>
            <p:nvPr/>
          </p:nvSpPr>
          <p:spPr>
            <a:xfrm>
              <a:off x="2129507" y="1249680"/>
              <a:ext cx="8363234" cy="1280160"/>
            </a:xfrm>
            <a:prstGeom prst="ribbon2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93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273040" y="1371600"/>
              <a:ext cx="379476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r>
                <a:rPr lang="en-US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984" y="2987040"/>
            <a:ext cx="647509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12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 loop="1">
            <p:snd r:embed="rId2" name="explode.wav"/>
          </p:stSnd>
        </p:sndAc>
      </p:transition>
    </mc:Choice>
    <mc:Fallback xmlns="">
      <p:transition spd="slow">
        <p:sndAc>
          <p:stSnd loop="1">
            <p:snd r:embed="rId5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190" y="1188007"/>
            <a:ext cx="63425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6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1475309" y="2819855"/>
            <a:ext cx="8297839" cy="4200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ফারুক হোসেন</a:t>
            </a:r>
          </a:p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শিক্ষক(এম.এস.সি) গণিত</a:t>
            </a:r>
          </a:p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নবিগঞ্জ ইসলামিয়া দাখিল মাদ্রাসা</a:t>
            </a:r>
          </a:p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সদর , লক্ষীপুর ।</a:t>
            </a:r>
          </a:p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</a:t>
            </a:r>
            <a:r>
              <a:rPr lang="bn-IN" sz="4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০১৮৩৭৬২৩৫</a:t>
            </a:r>
            <a:r>
              <a:rPr lang="en-US" sz="4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4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en-US" sz="4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693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240" y="2193879"/>
            <a:ext cx="3110366" cy="3974228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0" y="0"/>
            <a:ext cx="13258800" cy="7772400"/>
          </a:xfrm>
          <a:prstGeom prst="frame">
            <a:avLst>
              <a:gd name="adj1" fmla="val 3677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47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294834" y="1259115"/>
            <a:ext cx="6062525" cy="1500941"/>
            <a:chOff x="2775954" y="814005"/>
            <a:chExt cx="6022214" cy="1601338"/>
          </a:xfrm>
        </p:grpSpPr>
        <p:sp>
          <p:nvSpPr>
            <p:cNvPr id="2" name="Horizontal Scroll 1"/>
            <p:cNvSpPr/>
            <p:nvPr/>
          </p:nvSpPr>
          <p:spPr>
            <a:xfrm>
              <a:off x="2775954" y="814005"/>
              <a:ext cx="5619238" cy="1601338"/>
            </a:xfrm>
            <a:prstGeom prst="horizontalScroll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2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634853" y="1119626"/>
              <a:ext cx="5163315" cy="1182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6600" b="1" u="sng" dirty="0">
                  <a:latin typeface="NikoshBAN" panose="02000000000000000000" pitchFamily="2" charset="0"/>
                  <a:cs typeface="NikoshBAN" panose="02000000000000000000" pitchFamily="2" charset="0"/>
                </a:rPr>
                <a:t>পাঠ পরিচিতি </a:t>
              </a:r>
              <a:endParaRPr lang="en-US" sz="6600" b="1" u="sng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567185" y="2863530"/>
            <a:ext cx="6719815" cy="3773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just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গণিত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just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১৬.১ 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just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সংখ্যা- ৮০</a:t>
            </a:r>
          </a:p>
          <a:p>
            <a:pPr lvl="1" algn="just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সময় – ৫০ মিনিট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sz="1920" dirty="0"/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3258800" cy="7772400"/>
          </a:xfrm>
          <a:prstGeom prst="frame">
            <a:avLst>
              <a:gd name="adj1" fmla="val 3285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94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3258800" cy="7772400"/>
          </a:xfrm>
          <a:prstGeom prst="frame">
            <a:avLst>
              <a:gd name="adj1" fmla="val 3677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8428" y="1476829"/>
            <a:ext cx="7419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34888" y="2322439"/>
            <a:ext cx="63572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8429" y="3029861"/>
            <a:ext cx="7155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63916" y="3724019"/>
            <a:ext cx="4310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4000" dirty="0"/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 প্রকার 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1375235" y="4346244"/>
            <a:ext cx="76229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যে ত্রিভুজের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বাহু সমান তাকে কি                                                   ত্রিভুজ বলে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000" dirty="0" smtClean="0"/>
              <a:t>   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1578428" y="5758524"/>
            <a:ext cx="4136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9585960" y="2057400"/>
            <a:ext cx="2529840" cy="2712720"/>
          </a:xfrm>
          <a:prstGeom prst="triangle">
            <a:avLst/>
          </a:prstGeom>
          <a:noFill/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591800" y="1476829"/>
            <a:ext cx="868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endParaRPr lang="en-US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14971" y="4632960"/>
            <a:ext cx="851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1978640" y="469392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endParaRPr lang="en-US" sz="4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Minus 9"/>
          <p:cNvSpPr/>
          <p:nvPr/>
        </p:nvSpPr>
        <p:spPr>
          <a:xfrm rot="2285875">
            <a:off x="9966960" y="3246120"/>
            <a:ext cx="624840" cy="25908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 rot="19402466">
            <a:off x="11231880" y="3322320"/>
            <a:ext cx="624840" cy="25908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7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65167" y="1563916"/>
            <a:ext cx="52106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3258800" cy="7772400"/>
          </a:xfrm>
          <a:prstGeom prst="frame">
            <a:avLst>
              <a:gd name="adj1" fmla="val 3284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4251960" y="2945339"/>
            <a:ext cx="3398520" cy="3470701"/>
          </a:xfrm>
          <a:prstGeom prst="triangle">
            <a:avLst/>
          </a:prstGeom>
          <a:noFill/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67200" y="4206240"/>
            <a:ext cx="4983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38897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741" y="1420247"/>
            <a:ext cx="4498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5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03960" y="2983510"/>
            <a:ext cx="114757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71" indent="-365771">
              <a:buFont typeface="+mj-lt"/>
              <a:buAutoNum type="arabicParenR"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65771" indent="-365771">
              <a:buFont typeface="+mj-lt"/>
              <a:buAutoNum type="arabicParenR"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 ।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65771" indent="-365771">
              <a:buFont typeface="+mj-lt"/>
              <a:buAutoNum type="arabicParenR"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3258800" cy="7772400"/>
          </a:xfrm>
          <a:prstGeom prst="frame">
            <a:avLst>
              <a:gd name="adj1" fmla="val 3873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41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3258800" cy="7772400"/>
          </a:xfrm>
          <a:prstGeom prst="frame">
            <a:avLst>
              <a:gd name="adj1" fmla="val 3480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8429" y="1331686"/>
            <a:ext cx="1843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38087" y="1331686"/>
            <a:ext cx="100119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ত্রিভুজের পরিসীমা নির্নয় -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8429" y="2788920"/>
            <a:ext cx="1036973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সমষ্টি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দ্বি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সমান সমান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4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অপর বাহুর দৈর্ঘ্য 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3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সে.মি.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(</a:t>
            </a:r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4+4+3)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                </a:t>
            </a:r>
          </a:p>
          <a:p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                                                        =11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108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3243560" cy="7772400"/>
          </a:xfrm>
          <a:prstGeom prst="frame">
            <a:avLst>
              <a:gd name="adj1" fmla="val 4068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2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066800" y="1188720"/>
                <a:ext cx="11201400" cy="9913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ea typeface="Cambria Math" panose="02040503050406030204" pitchFamily="18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সমদ্বিবাহু</a:t>
                </a:r>
                <a:r>
                  <a:rPr lang="en-US" sz="4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ত্রিভুজের</a:t>
                </a:r>
                <a:r>
                  <a:rPr lang="en-US" sz="4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ক্ষেত্রফলের</a:t>
                </a:r>
                <a:r>
                  <a:rPr lang="en-US" sz="4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সূত্রটি</a:t>
                </a:r>
                <a:r>
                  <a:rPr lang="en-US" sz="4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a:rPr lang="en-US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  <m:r>
                              <m:rPr>
                                <m:sty m:val="p"/>
                              </m:rPr>
                              <a:rPr lang="en-US" sz="4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sz="4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0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4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88720"/>
                <a:ext cx="11201400" cy="991362"/>
              </a:xfrm>
              <a:prstGeom prst="rect">
                <a:avLst/>
              </a:prstGeom>
              <a:blipFill rotWithShape="0">
                <a:blip r:embed="rId3"/>
                <a:stretch>
                  <a:fillRect l="-871" b="-15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44880" y="2665019"/>
                <a:ext cx="725424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এখানে, </a:t>
                </a:r>
                <a:endParaRPr lang="en-US" sz="4000" i="1" dirty="0" smtClean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𝒶</m:t>
                    </m:r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40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সমান</a:t>
                </a:r>
                <a:r>
                  <a:rPr lang="en-US" sz="4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সমান</a:t>
                </a:r>
                <a:r>
                  <a:rPr lang="en-US" sz="4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বাহুর</a:t>
                </a:r>
                <a:r>
                  <a:rPr lang="en-US" sz="4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দৈর্ঘ্য</a:t>
                </a:r>
                <a:r>
                  <a:rPr lang="en-US" sz="4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endParaRPr lang="en-US" sz="40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4000" dirty="0" smtClean="0">
                    <a:ea typeface="Cambria Math" panose="02040503050406030204" pitchFamily="18" charset="0"/>
                  </a:rPr>
                  <a:t>      b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bn-IN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ভূমির</a:t>
                </a:r>
                <a:r>
                  <a:rPr lang="en-US" sz="40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দৈর্ঘ্য</a:t>
                </a:r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80" y="2665019"/>
                <a:ext cx="7254240" cy="1938992"/>
              </a:xfrm>
              <a:prstGeom prst="rect">
                <a:avLst/>
              </a:prstGeom>
              <a:blipFill rotWithShape="0">
                <a:blip r:embed="rId4"/>
                <a:stretch>
                  <a:fillRect l="-2941" t="-5346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Isosceles Triangle 4"/>
          <p:cNvSpPr/>
          <p:nvPr/>
        </p:nvSpPr>
        <p:spPr>
          <a:xfrm>
            <a:off x="9174480" y="2682240"/>
            <a:ext cx="2346960" cy="2758440"/>
          </a:xfrm>
          <a:prstGeom prst="triangle">
            <a:avLst/>
          </a:prstGeom>
          <a:noFill/>
          <a:ln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174480" y="3535680"/>
                <a:ext cx="47244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𝒶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4480" y="3535680"/>
                <a:ext cx="472440" cy="707886"/>
              </a:xfrm>
              <a:prstGeom prst="rect">
                <a:avLst/>
              </a:prstGeom>
              <a:blipFill rotWithShape="0">
                <a:blip r:embed="rId5"/>
                <a:stretch>
                  <a:fillRect r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896600" y="3505200"/>
                <a:ext cx="457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𝒶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6600" y="3505200"/>
                <a:ext cx="457200" cy="707886"/>
              </a:xfrm>
              <a:prstGeom prst="rect">
                <a:avLst/>
              </a:prstGeom>
              <a:blipFill rotWithShape="0">
                <a:blip r:embed="rId6"/>
                <a:stretch>
                  <a:fillRect r="-1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0134600" y="5425440"/>
            <a:ext cx="71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ea typeface="Cambria Math" panose="02040503050406030204" pitchFamily="18" charset="0"/>
              </a:rPr>
              <a:t>b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0271760" y="13716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বর্গ </a:t>
            </a:r>
            <a:r>
              <a:rPr lang="bn-IN" sz="40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একক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9624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3258800" cy="7772400"/>
          </a:xfrm>
          <a:prstGeom prst="frame">
            <a:avLst>
              <a:gd name="adj1" fmla="val 2696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8976360" y="777240"/>
            <a:ext cx="2987040" cy="3276600"/>
          </a:xfrm>
          <a:prstGeom prst="triangl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894320" y="1935480"/>
                <a:ext cx="176784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4000" i="1">
                          <a:latin typeface="Cambria Math" panose="02040503050406030204" pitchFamily="18" charset="0"/>
                        </a:rPr>
                        <m:t>50</m:t>
                      </m:r>
                      <m:r>
                        <m:rPr>
                          <m:nor/>
                        </m:rP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m:t>সে</m:t>
                      </m:r>
                      <m:r>
                        <m:rPr>
                          <m:nor/>
                        </m:rP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m:t>মি</m:t>
                      </m:r>
                      <m:r>
                        <m:rPr>
                          <m:nor/>
                        </m:rP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m:t>.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4320" y="1935480"/>
                <a:ext cx="1767840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140440" y="1798320"/>
                <a:ext cx="207264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IN" sz="4000" i="1"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সে.মি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.</a:t>
                </a:r>
                <a:r>
                  <a:rPr lang="bn-IN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0440" y="1798320"/>
                <a:ext cx="2072640" cy="707886"/>
              </a:xfrm>
              <a:prstGeom prst="rect">
                <a:avLst/>
              </a:prstGeom>
              <a:blipFill rotWithShape="0">
                <a:blip r:embed="rId5"/>
                <a:stretch>
                  <a:fillRect t="-13793" b="-3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509760" y="4099560"/>
                <a:ext cx="21183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40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bn-IN" sz="4000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m:rPr>
                          <m:nor/>
                        </m:rP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m:t>সে</m:t>
                      </m:r>
                      <m:r>
                        <m:rPr>
                          <m:nor/>
                        </m:rP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m:t>মি</m:t>
                      </m:r>
                      <m:r>
                        <m:rPr>
                          <m:nor/>
                        </m:rPr>
                        <a:rPr lang="en-US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m:t>.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9760" y="4099560"/>
                <a:ext cx="2118360" cy="70788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85800" y="777240"/>
            <a:ext cx="693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ত্রিভুজটির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85800" y="2987040"/>
                <a:ext cx="10165080" cy="4620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আমরা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জানি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, </a:t>
                </a:r>
              </a:p>
              <a:p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ত্রিভুজের</a:t>
                </a:r>
                <a:r>
                  <a:rPr lang="en-US" sz="36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36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a:rPr lang="en-US" sz="3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  <m:r>
                              <m:rPr>
                                <m:sty m:val="p"/>
                              </m:rPr>
                              <a:rPr lang="en-US" sz="36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sz="36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36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36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bn-IN" sz="36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বর্গ সে.মি. </a:t>
                </a:r>
                <a:endParaRPr lang="en-US" sz="3600" dirty="0" smtClean="0"/>
              </a:p>
              <a:p>
                <a:r>
                  <a:rPr lang="en-US" sz="3600" dirty="0"/>
                  <a:t> </a:t>
                </a:r>
                <a:r>
                  <a:rPr lang="en-US" sz="3600" dirty="0" smtClean="0"/>
                  <a:t>                      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50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60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3600" dirty="0" smtClean="0"/>
                  <a:t> </a:t>
                </a:r>
                <a:r>
                  <a:rPr lang="bn-IN" sz="36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বর্গ সে.মি.</a:t>
                </a:r>
                <a:r>
                  <a:rPr lang="en-US" sz="3600" dirty="0" smtClean="0"/>
                  <a:t>                      </a:t>
                </a:r>
              </a:p>
              <a:p>
                <a:r>
                  <a:rPr lang="en-US" sz="3600" dirty="0"/>
                  <a:t> </a:t>
                </a:r>
                <a:r>
                  <a:rPr lang="en-US" sz="3600" dirty="0" smtClean="0"/>
                  <a:t>                      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sz="3600" dirty="0" smtClean="0"/>
                  <a:t>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10000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3600</m:t>
                        </m:r>
                      </m:e>
                    </m:rad>
                  </m:oMath>
                </a14:m>
                <a:r>
                  <a:rPr lang="en-US" sz="3600" dirty="0" smtClean="0"/>
                  <a:t> </a:t>
                </a:r>
                <a:r>
                  <a:rPr lang="bn-IN" sz="36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বর্গ সে.মি.</a:t>
                </a:r>
                <a:r>
                  <a:rPr lang="en-US" sz="3600" dirty="0" smtClean="0"/>
                  <a:t>   </a:t>
                </a:r>
              </a:p>
              <a:p>
                <a:r>
                  <a:rPr lang="en-US" sz="3600" dirty="0"/>
                  <a:t> </a:t>
                </a:r>
                <a:r>
                  <a:rPr lang="en-US" sz="3600" dirty="0" smtClean="0"/>
                  <a:t>                      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15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6400</m:t>
                        </m:r>
                      </m:e>
                    </m:rad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bn-IN" sz="36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বর্গ সে.মি.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</a:p>
              <a:p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=15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bn-IN" sz="3600" dirty="0">
                        <a:latin typeface="NikoshBAN" panose="02000000000000000000" pitchFamily="2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বর্গ সে</m:t>
                    </m:r>
                    <m:r>
                      <m:rPr>
                        <m:nor/>
                      </m:rPr>
                      <a:rPr lang="bn-IN" sz="3600" dirty="0">
                        <a:latin typeface="NikoshBAN" panose="02000000000000000000" pitchFamily="2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.</m:t>
                    </m:r>
                    <m:r>
                      <m:rPr>
                        <m:nor/>
                      </m:rPr>
                      <a:rPr lang="bn-IN" sz="3600" dirty="0">
                        <a:latin typeface="NikoshBAN" panose="02000000000000000000" pitchFamily="2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মি</m:t>
                    </m:r>
                    <m:r>
                      <m:rPr>
                        <m:nor/>
                      </m:rPr>
                      <a:rPr lang="bn-IN" sz="3600" dirty="0">
                        <a:latin typeface="NikoshBAN" panose="02000000000000000000" pitchFamily="2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. </m:t>
                    </m:r>
                  </m:oMath>
                </a14:m>
                <a:endParaRPr lang="en-US" sz="36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3600" dirty="0" smtClean="0"/>
                  <a:t>                         </a:t>
                </a:r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=1200</a:t>
                </a:r>
                <a:r>
                  <a:rPr lang="bn-IN" sz="3600" dirty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বর্গ সে.মি. </a:t>
                </a:r>
                <a:endParaRPr lang="en-US" sz="36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987040"/>
                <a:ext cx="10165080" cy="4620945"/>
              </a:xfrm>
              <a:prstGeom prst="rect">
                <a:avLst/>
              </a:prstGeom>
              <a:blipFill rotWithShape="0">
                <a:blip r:embed="rId7"/>
                <a:stretch>
                  <a:fillRect l="-1860" t="-1979" b="-3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525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1664</TotalTime>
  <Words>301</Words>
  <Application>Microsoft Office PowerPoint</Application>
  <PresentationFormat>Custom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154</cp:revision>
  <dcterms:created xsi:type="dcterms:W3CDTF">2020-03-24T13:43:27Z</dcterms:created>
  <dcterms:modified xsi:type="dcterms:W3CDTF">2020-05-09T17:23:01Z</dcterms:modified>
</cp:coreProperties>
</file>