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7" r:id="rId7"/>
    <p:sldId id="261" r:id="rId8"/>
    <p:sldId id="268" r:id="rId9"/>
    <p:sldId id="269" r:id="rId10"/>
    <p:sldId id="262" r:id="rId11"/>
    <p:sldId id="275" r:id="rId12"/>
    <p:sldId id="276" r:id="rId13"/>
    <p:sldId id="263" r:id="rId14"/>
    <p:sldId id="273" r:id="rId15"/>
    <p:sldId id="270" r:id="rId16"/>
    <p:sldId id="277" r:id="rId17"/>
    <p:sldId id="264" r:id="rId18"/>
    <p:sldId id="274" r:id="rId19"/>
    <p:sldId id="265" r:id="rId20"/>
    <p:sldId id="266" r:id="rId21"/>
    <p:sldId id="271" r:id="rId22"/>
    <p:sldId id="27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176" autoAdjust="0"/>
    <p:restoredTop sz="94660"/>
  </p:normalViewPr>
  <p:slideViewPr>
    <p:cSldViewPr>
      <p:cViewPr>
        <p:scale>
          <a:sx n="60" d="100"/>
          <a:sy n="60" d="100"/>
        </p:scale>
        <p:origin x="-1632"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ar-SA" sz="6000" b="1" dirty="0" smtClean="0"/>
              <a:t>السلام عليكم ورحمة الله</a:t>
            </a:r>
            <a:endParaRPr lang="en-US" sz="6000" b="1" dirty="0"/>
          </a:p>
        </p:txBody>
      </p:sp>
      <p:pic>
        <p:nvPicPr>
          <p:cNvPr id="4" name="Content Placeholder 3" descr="Untitled picture.png"/>
          <p:cNvPicPr>
            <a:picLocks noGrp="1" noChangeAspect="1"/>
          </p:cNvPicPr>
          <p:nvPr>
            <p:ph idx="1"/>
          </p:nvPr>
        </p:nvPicPr>
        <p:blipFill>
          <a:blip r:embed="rId2"/>
          <a:stretch>
            <a:fillRect/>
          </a:stretch>
        </p:blipFill>
        <p:spPr>
          <a:xfrm>
            <a:off x="381000" y="1600200"/>
            <a:ext cx="8382000" cy="2743200"/>
          </a:xfrm>
        </p:spPr>
      </p:pic>
      <p:sp>
        <p:nvSpPr>
          <p:cNvPr id="5" name="Rectangle 4"/>
          <p:cNvSpPr/>
          <p:nvPr/>
        </p:nvSpPr>
        <p:spPr>
          <a:xfrm>
            <a:off x="533400" y="4953000"/>
            <a:ext cx="3810000" cy="1323439"/>
          </a:xfrm>
          <a:prstGeom prst="rect">
            <a:avLst/>
          </a:prstGeom>
          <a:solidFill>
            <a:srgbClr val="FFFF00"/>
          </a:solidFill>
        </p:spPr>
        <p:txBody>
          <a:bodyPr wrap="square">
            <a:spAutoFit/>
          </a:bodyPr>
          <a:lstStyle/>
          <a:p>
            <a:r>
              <a:rPr lang="bn-IN" sz="8000" b="1" dirty="0" smtClean="0">
                <a:solidFill>
                  <a:srgbClr val="00B050"/>
                </a:solidFill>
              </a:rPr>
              <a:t>স্বাগতম</a:t>
            </a:r>
            <a:endParaRPr lang="en-US" sz="8000" b="1" dirty="0">
              <a:solidFill>
                <a:srgbClr val="00B050"/>
              </a:solidFill>
            </a:endParaRPr>
          </a:p>
        </p:txBody>
      </p:sp>
      <p:sp>
        <p:nvSpPr>
          <p:cNvPr id="6" name="TextBox 5"/>
          <p:cNvSpPr txBox="1"/>
          <p:nvPr/>
        </p:nvSpPr>
        <p:spPr>
          <a:xfrm>
            <a:off x="4648200" y="5029200"/>
            <a:ext cx="3886200" cy="1323439"/>
          </a:xfrm>
          <a:prstGeom prst="rect">
            <a:avLst/>
          </a:prstGeom>
          <a:solidFill>
            <a:srgbClr val="002060"/>
          </a:solidFill>
        </p:spPr>
        <p:txBody>
          <a:bodyPr wrap="square" rtlCol="0">
            <a:spAutoFit/>
          </a:bodyPr>
          <a:lstStyle/>
          <a:p>
            <a:r>
              <a:rPr lang="ar-SA" sz="8000" b="1" dirty="0" smtClean="0">
                <a:solidFill>
                  <a:srgbClr val="FFFF00"/>
                </a:solidFill>
              </a:rPr>
              <a:t>اهلا وسهلا</a:t>
            </a:r>
            <a:endParaRPr lang="en-US" sz="80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770" decel="100000"/>
                                        <p:tgtEl>
                                          <p:spTgt spid="4"/>
                                        </p:tgtEl>
                                      </p:cBhvr>
                                    </p:animEffect>
                                    <p:animScale>
                                      <p:cBhvr>
                                        <p:cTn id="15" dur="770" decel="100000"/>
                                        <p:tgtEl>
                                          <p:spTgt spid="4"/>
                                        </p:tgtEl>
                                      </p:cBhvr>
                                      <p:from x="10000" y="10000"/>
                                      <p:to x="200000" y="450000"/>
                                    </p:animScale>
                                    <p:animScale>
                                      <p:cBhvr>
                                        <p:cTn id="16" dur="1230" accel="100000" fill="hold">
                                          <p:stCondLst>
                                            <p:cond delay="770"/>
                                          </p:stCondLst>
                                        </p:cTn>
                                        <p:tgtEl>
                                          <p:spTgt spid="4"/>
                                        </p:tgtEl>
                                      </p:cBhvr>
                                      <p:from x="200000" y="450000"/>
                                      <p:to x="100000" y="100000"/>
                                    </p:animScale>
                                    <p:set>
                                      <p:cBhvr>
                                        <p:cTn id="17" dur="770" fill="hold"/>
                                        <p:tgtEl>
                                          <p:spTgt spid="4"/>
                                        </p:tgtEl>
                                        <p:attrNameLst>
                                          <p:attrName>ppt_x</p:attrName>
                                        </p:attrNameLst>
                                      </p:cBhvr>
                                      <p:to>
                                        <p:strVal val="(0.5)"/>
                                      </p:to>
                                    </p:set>
                                    <p:anim from="(0.5)" to="(#ppt_x)" calcmode="lin" valueType="num">
                                      <p:cBhvr>
                                        <p:cTn id="18" dur="1230" accel="100000" fill="hold">
                                          <p:stCondLst>
                                            <p:cond delay="770"/>
                                          </p:stCondLst>
                                        </p:cTn>
                                        <p:tgtEl>
                                          <p:spTgt spid="4"/>
                                        </p:tgtEl>
                                        <p:attrNameLst>
                                          <p:attrName>ppt_x</p:attrName>
                                        </p:attrNameLst>
                                      </p:cBhvr>
                                    </p:anim>
                                    <p:set>
                                      <p:cBhvr>
                                        <p:cTn id="19" dur="770" fill="hold"/>
                                        <p:tgtEl>
                                          <p:spTgt spid="4"/>
                                        </p:tgtEl>
                                        <p:attrNameLst>
                                          <p:attrName>ppt_y</p:attrName>
                                        </p:attrNameLst>
                                      </p:cBhvr>
                                      <p:to>
                                        <p:strVal val="(#ppt_y+0.4)"/>
                                      </p:to>
                                    </p:set>
                                    <p:anim from="(#ppt_y+0.4)" to="(#ppt_y)" calcmode="lin" valueType="num">
                                      <p:cBhvr>
                                        <p:cTn id="20" dur="1230" accel="100000" fill="hold">
                                          <p:stCondLst>
                                            <p:cond delay="770"/>
                                          </p:stCondLst>
                                        </p:cTn>
                                        <p:tgtEl>
                                          <p:spTgt spid="4"/>
                                        </p:tgtEl>
                                        <p:attrNameLst>
                                          <p:attrName>ppt_y</p:attrName>
                                        </p:attrNameLst>
                                      </p:cBhvr>
                                    </p:anim>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52"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Scale>
                                      <p:cBhvr>
                                        <p:cTn id="43"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4" dur="1000" decel="50000" fill="hold">
                                          <p:stCondLst>
                                            <p:cond delay="0"/>
                                          </p:stCondLst>
                                        </p:cTn>
                                        <p:tgtEl>
                                          <p:spTgt spid="6"/>
                                        </p:tgtEl>
                                        <p:attrNameLst>
                                          <p:attrName>ppt_x</p:attrName>
                                          <p:attrName>ppt_y</p:attrName>
                                        </p:attrNameLst>
                                      </p:cBhvr>
                                    </p:animMotion>
                                    <p:animEffect transition="in" filter="fade">
                                      <p:cBhvr>
                                        <p:cTn id="4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bn-IN"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আমরা আলোচনা করে শিখি</a:t>
            </a:r>
            <a:endPar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buNone/>
            </a:pPr>
            <a:r>
              <a:rPr lang="bn-IN" sz="2800" b="1" dirty="0" smtClean="0"/>
              <a:t>   </a:t>
            </a:r>
            <a:r>
              <a:rPr lang="bn-IN" sz="2400" b="1" dirty="0" smtClean="0"/>
              <a:t>খোদাভীরুরাই আল্লাহর হুকুম পালন করে,সৎকর্ম করে(কালেমা,নামাজ,রোযা,জাকাত ওহজ্ব)ইত্যাদি।রোযার বেলায় কেউ অক্ষম হলে মিসকিনদের কে ফিদিয়া দিবে কিংবা খানা খাওয়াবে।আর রুগ্ন বা মুসাফির অবস্থায় অন্য সময়ে আদায় করে নিবে।স্বেচ্চায় ছেড়ে দিলে কাফফারা বা বদলা(একাধারে ৬০টি রোযা অথবা একজন গোলাম আযাদ অথবা ৬০জন মিসকিনকে ২বেলা পেঠ ভড়ে খানা) দিবে।নাবালক,পাগলের রোযার হুকুম নেই।রোযার অনেক শারীরিক উপকারিতা রয়েছেএবংপরকালে বিনিময় রয়েছে জান্নাত।রর্মযানের রোযা ফরজ।অনেকেই রোযা মান্নত করে,দাবি আদায় হলে পুরণ করা ওয়াজিব।তবে আশুরার রোযা সুন্নত এমনি এমনি রোযা রাখা মুস্তাহাব/নফল।৪৮মাইলের অধিক রাস্তা অতিক্রম করলে মুসাফির হয়।সুবহে সাদেক হইতে সুয্যাস্থ পযন্ত যাবতীয় খানা পিনা ,সহবাস,পাপকাজ থেকে বিরত থাকার নামই রোযা।</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r>
              <a:rPr lang="bn-IN"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কাদের উপর রোযা ফরয</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bn-IN"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না ছবি দেখে বলি</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4" name="Content Placeholder 3" descr="file-photo-209887.jpg"/>
          <p:cNvPicPr>
            <a:picLocks noGrp="1" noChangeAspect="1"/>
          </p:cNvPicPr>
          <p:nvPr>
            <p:ph idx="1"/>
          </p:nvPr>
        </p:nvPicPr>
        <p:blipFill>
          <a:blip r:embed="rId3"/>
          <a:stretch>
            <a:fillRect/>
          </a:stretch>
        </p:blipFill>
        <p:spPr>
          <a:xfrm>
            <a:off x="762000" y="1752600"/>
            <a:ext cx="8001000" cy="4343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fontScale="90000"/>
          </a:bodyPr>
          <a:lstStyle/>
          <a:p>
            <a:r>
              <a:rPr lang="bn-IN" dirty="0" smtClean="0"/>
              <a:t>ছবি দেখিওবলি রোযার জন্য কি দিচ্ছে?</a:t>
            </a:r>
            <a:endParaRPr lang="en-US" dirty="0"/>
          </a:p>
        </p:txBody>
      </p:sp>
      <p:pic>
        <p:nvPicPr>
          <p:cNvPr id="6" name="Content Placeholder 3"/>
          <p:cNvPicPr>
            <a:picLocks noGrp="1" noChangeAspect="1"/>
          </p:cNvPicPr>
          <p:nvPr>
            <p:ph idx="1"/>
          </p:nvPr>
        </p:nvPicPr>
        <p:blipFill rotWithShape="1">
          <a:blip r:embed="rId3">
            <a:extLst>
              <a:ext uri="{28A0092B-C50C-407E-A947-70E740481C1C}">
                <a14:useLocalDpi xmlns:lc="http://schemas.openxmlformats.org/drawingml/2006/lockedCanvas" xmlns:a14="http://schemas.microsoft.com/office/drawing/2010/main" xmlns="" val="0"/>
              </a:ext>
            </a:extLst>
          </a:blip>
          <a:srcRect l="11093" t="9934" r="62389" b="3074"/>
          <a:stretch/>
        </p:blipFill>
        <p:spPr>
          <a:xfrm>
            <a:off x="4876800" y="1676400"/>
            <a:ext cx="3581400" cy="5181600"/>
          </a:xfrm>
          <a:prstGeom prst="rect">
            <a:avLst/>
          </a:prstGeom>
          <a:ln>
            <a:noFill/>
          </a:ln>
          <a:effectLst>
            <a:outerShdw blurRad="107950" dist="12700" dir="5400000" algn="ctr">
              <a:srgbClr val="000000"/>
            </a:outerShdw>
          </a:effectLst>
          <a:scene3d>
            <a:camera prst="perspectiveLeft">
              <a:rot lat="0" lon="600000" rev="0"/>
            </a:camera>
            <a:lightRig rig="soft" dir="t">
              <a:rot lat="0" lon="0" rev="0"/>
            </a:lightRig>
          </a:scene3d>
          <a:sp3d contourW="44450" prstMaterial="matte">
            <a:bevelT w="63500" h="63500" prst="artDeco"/>
            <a:contourClr>
              <a:srgbClr val="FFFFFF"/>
            </a:contourClr>
          </a:sp3d>
        </p:spPr>
      </p:pic>
      <p:pic>
        <p:nvPicPr>
          <p:cNvPr id="7" name="Picture 6" descr="70576710-sick-man-with-flu-lying-in-the-bed.jpg"/>
          <p:cNvPicPr>
            <a:picLocks noChangeAspect="1"/>
          </p:cNvPicPr>
          <p:nvPr/>
        </p:nvPicPr>
        <p:blipFill>
          <a:blip r:embed="rId4" cstate="print"/>
          <a:stretch>
            <a:fillRect/>
          </a:stretch>
        </p:blipFill>
        <p:spPr>
          <a:xfrm>
            <a:off x="533400" y="1676400"/>
            <a:ext cx="4191000" cy="4953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80">
                                          <p:stCondLst>
                                            <p:cond delay="0"/>
                                          </p:stCondLst>
                                        </p:cTn>
                                        <p:tgtEl>
                                          <p:spTgt spid="6"/>
                                        </p:tgtEl>
                                      </p:cBhvr>
                                    </p:animEffect>
                                    <p:anim calcmode="lin" valueType="num">
                                      <p:cBhvr>
                                        <p:cTn id="3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6" dur="26">
                                          <p:stCondLst>
                                            <p:cond delay="650"/>
                                          </p:stCondLst>
                                        </p:cTn>
                                        <p:tgtEl>
                                          <p:spTgt spid="6"/>
                                        </p:tgtEl>
                                      </p:cBhvr>
                                      <p:to x="100000" y="60000"/>
                                    </p:animScale>
                                    <p:animScale>
                                      <p:cBhvr>
                                        <p:cTn id="37" dur="166" decel="50000">
                                          <p:stCondLst>
                                            <p:cond delay="676"/>
                                          </p:stCondLst>
                                        </p:cTn>
                                        <p:tgtEl>
                                          <p:spTgt spid="6"/>
                                        </p:tgtEl>
                                      </p:cBhvr>
                                      <p:to x="100000" y="100000"/>
                                    </p:animScale>
                                    <p:animScale>
                                      <p:cBhvr>
                                        <p:cTn id="38" dur="26">
                                          <p:stCondLst>
                                            <p:cond delay="1312"/>
                                          </p:stCondLst>
                                        </p:cTn>
                                        <p:tgtEl>
                                          <p:spTgt spid="6"/>
                                        </p:tgtEl>
                                      </p:cBhvr>
                                      <p:to x="100000" y="80000"/>
                                    </p:animScale>
                                    <p:animScale>
                                      <p:cBhvr>
                                        <p:cTn id="39" dur="166" decel="50000">
                                          <p:stCondLst>
                                            <p:cond delay="1338"/>
                                          </p:stCondLst>
                                        </p:cTn>
                                        <p:tgtEl>
                                          <p:spTgt spid="6"/>
                                        </p:tgtEl>
                                      </p:cBhvr>
                                      <p:to x="100000" y="100000"/>
                                    </p:animScale>
                                    <p:animScale>
                                      <p:cBhvr>
                                        <p:cTn id="40" dur="26">
                                          <p:stCondLst>
                                            <p:cond delay="1642"/>
                                          </p:stCondLst>
                                        </p:cTn>
                                        <p:tgtEl>
                                          <p:spTgt spid="6"/>
                                        </p:tgtEl>
                                      </p:cBhvr>
                                      <p:to x="100000" y="90000"/>
                                    </p:animScale>
                                    <p:animScale>
                                      <p:cBhvr>
                                        <p:cTn id="41" dur="166" decel="50000">
                                          <p:stCondLst>
                                            <p:cond delay="1668"/>
                                          </p:stCondLst>
                                        </p:cTn>
                                        <p:tgtEl>
                                          <p:spTgt spid="6"/>
                                        </p:tgtEl>
                                      </p:cBhvr>
                                      <p:to x="100000" y="100000"/>
                                    </p:animScale>
                                    <p:animScale>
                                      <p:cBhvr>
                                        <p:cTn id="42" dur="26">
                                          <p:stCondLst>
                                            <p:cond delay="1808"/>
                                          </p:stCondLst>
                                        </p:cTn>
                                        <p:tgtEl>
                                          <p:spTgt spid="6"/>
                                        </p:tgtEl>
                                      </p:cBhvr>
                                      <p:to x="100000" y="95000"/>
                                    </p:animScale>
                                    <p:animScale>
                                      <p:cBhvr>
                                        <p:cTn id="43"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style>
          <a:lnRef idx="1">
            <a:schemeClr val="accent5"/>
          </a:lnRef>
          <a:fillRef idx="2">
            <a:schemeClr val="accent5"/>
          </a:fillRef>
          <a:effectRef idx="1">
            <a:schemeClr val="accent5"/>
          </a:effectRef>
          <a:fontRef idx="minor">
            <a:schemeClr val="dk1"/>
          </a:fontRef>
        </p:style>
        <p:txBody>
          <a:bodyPr>
            <a:normAutofit/>
          </a:bodyPr>
          <a:lstStyle/>
          <a:p>
            <a:r>
              <a:rPr lang="bn-IN" sz="6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জোড়ায় কাজ</a:t>
            </a:r>
            <a:endParaRPr lang="en-US" sz="6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457200" y="1524000"/>
            <a:ext cx="8229600" cy="4525963"/>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buNone/>
            </a:pPr>
            <a:endParaRPr lang="bn-IN" dirty="0" smtClean="0"/>
          </a:p>
          <a:p>
            <a:pPr>
              <a:buNone/>
            </a:pPr>
            <a:endParaRPr lang="bn-IN" dirty="0" smtClean="0"/>
          </a:p>
          <a:p>
            <a:pPr>
              <a:buNone/>
            </a:pPr>
            <a:endParaRPr lang="bn-IN" dirty="0" smtClean="0"/>
          </a:p>
          <a:p>
            <a:pPr>
              <a:buNone/>
            </a:pPr>
            <a:endParaRPr lang="bn-IN" dirty="0" smtClean="0"/>
          </a:p>
          <a:p>
            <a:pPr>
              <a:buNone/>
            </a:pPr>
            <a:endParaRPr lang="bn-IN" dirty="0" smtClean="0"/>
          </a:p>
          <a:p>
            <a:pPr>
              <a:buNone/>
            </a:pPr>
            <a:r>
              <a:rPr lang="bn-IN" dirty="0" smtClean="0"/>
              <a:t>প্রশ্নঃ১।কাদের উপর রোযা ফরজ?তালিকা কর।</a:t>
            </a:r>
          </a:p>
          <a:p>
            <a:pPr>
              <a:buNone/>
            </a:pPr>
            <a:r>
              <a:rPr lang="bn-IN" dirty="0" smtClean="0"/>
              <a:t>প্রশ্নঃ২।কাদের উপর রোজা ফরজ নয়।ব্যাখ্যা কর।</a:t>
            </a:r>
          </a:p>
          <a:p>
            <a:pPr>
              <a:buNone/>
            </a:pPr>
            <a:r>
              <a:rPr lang="bn-IN" dirty="0" smtClean="0"/>
              <a:t>প্রশ্নঃ৩।ফিদিয়া অর্থ কি? রোযা কত প্রকার?কি কি?লিখ।</a:t>
            </a:r>
            <a:endParaRPr lang="en-US" dirty="0"/>
          </a:p>
        </p:txBody>
      </p:sp>
      <p:pic>
        <p:nvPicPr>
          <p:cNvPr id="4" name="Content Placeholder 3">
            <a:extLst>
              <a:ext uri="{FF2B5EF4-FFF2-40B4-BE49-F238E27FC236}">
                <a16:creationId xmlns:lc="http://schemas.openxmlformats.org/drawingml/2006/lockedCanvas" xmlns:a16="http://schemas.microsoft.com/office/drawing/2014/main" xmlns="" id="{921FE52D-7B8E-4E6F-B99E-B5BDF4B35C48}"/>
              </a:ext>
            </a:extLst>
          </p:cNvPr>
          <p:cNvPicPr>
            <a:picLocks noGrp="1" noChangeAspect="1"/>
          </p:cNvPicPr>
          <p:nvPr>
            <p:ph idx="1"/>
          </p:nvPr>
        </p:nvPicPr>
        <p:blipFill>
          <a:blip r:embed="rId2">
            <a:extLst>
              <a:ext uri="{28A0092B-C50C-407E-A947-70E740481C1C}">
                <a14:useLocalDpi xmlns:lc="http://schemas.openxmlformats.org/drawingml/2006/lockedCanvas" xmlns:a14="http://schemas.microsoft.com/office/drawing/2010/main" xmlns="" val="0"/>
              </a:ext>
            </a:extLst>
          </a:blip>
          <a:stretch>
            <a:fillRect/>
          </a:stretch>
        </p:blipFill>
        <p:spPr>
          <a:xfrm>
            <a:off x="914400" y="1752600"/>
            <a:ext cx="7315200" cy="228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80">
                                          <p:stCondLst>
                                            <p:cond delay="0"/>
                                          </p:stCondLst>
                                        </p:cTn>
                                        <p:tgtEl>
                                          <p:spTgt spid="2"/>
                                        </p:tgtEl>
                                      </p:cBhvr>
                                    </p:animEffect>
                                    <p:anim calcmode="lin" valueType="num">
                                      <p:cBhvr>
                                        <p:cTn id="1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gtEl>
                                      </p:cBhvr>
                                      <p:to x="100000" y="60000"/>
                                    </p:animScale>
                                    <p:animScale>
                                      <p:cBhvr>
                                        <p:cTn id="21" dur="166" decel="50000">
                                          <p:stCondLst>
                                            <p:cond delay="676"/>
                                          </p:stCondLst>
                                        </p:cTn>
                                        <p:tgtEl>
                                          <p:spTgt spid="2"/>
                                        </p:tgtEl>
                                      </p:cBhvr>
                                      <p:to x="100000" y="100000"/>
                                    </p:animScale>
                                    <p:animScale>
                                      <p:cBhvr>
                                        <p:cTn id="22" dur="26">
                                          <p:stCondLst>
                                            <p:cond delay="1312"/>
                                          </p:stCondLst>
                                        </p:cTn>
                                        <p:tgtEl>
                                          <p:spTgt spid="2"/>
                                        </p:tgtEl>
                                      </p:cBhvr>
                                      <p:to x="100000" y="80000"/>
                                    </p:animScale>
                                    <p:animScale>
                                      <p:cBhvr>
                                        <p:cTn id="23" dur="166" decel="50000">
                                          <p:stCondLst>
                                            <p:cond delay="1338"/>
                                          </p:stCondLst>
                                        </p:cTn>
                                        <p:tgtEl>
                                          <p:spTgt spid="2"/>
                                        </p:tgtEl>
                                      </p:cBhvr>
                                      <p:to x="100000" y="100000"/>
                                    </p:animScale>
                                    <p:animScale>
                                      <p:cBhvr>
                                        <p:cTn id="24" dur="26">
                                          <p:stCondLst>
                                            <p:cond delay="1642"/>
                                          </p:stCondLst>
                                        </p:cTn>
                                        <p:tgtEl>
                                          <p:spTgt spid="2"/>
                                        </p:tgtEl>
                                      </p:cBhvr>
                                      <p:to x="100000" y="90000"/>
                                    </p:animScale>
                                    <p:animScale>
                                      <p:cBhvr>
                                        <p:cTn id="25" dur="166" decel="50000">
                                          <p:stCondLst>
                                            <p:cond delay="1668"/>
                                          </p:stCondLst>
                                        </p:cTn>
                                        <p:tgtEl>
                                          <p:spTgt spid="2"/>
                                        </p:tgtEl>
                                      </p:cBhvr>
                                      <p:to x="100000" y="100000"/>
                                    </p:animScale>
                                    <p:animScale>
                                      <p:cBhvr>
                                        <p:cTn id="26" dur="26">
                                          <p:stCondLst>
                                            <p:cond delay="1808"/>
                                          </p:stCondLst>
                                        </p:cTn>
                                        <p:tgtEl>
                                          <p:spTgt spid="2"/>
                                        </p:tgtEl>
                                      </p:cBhvr>
                                      <p:to x="100000" y="95000"/>
                                    </p:animScale>
                                    <p:animScale>
                                      <p:cBhvr>
                                        <p:cTn id="27" dur="166" decel="50000">
                                          <p:stCondLst>
                                            <p:cond delay="1834"/>
                                          </p:stCondLst>
                                        </p:cTn>
                                        <p:tgtEl>
                                          <p:spTgt spid="2"/>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
                                            <p:txEl>
                                              <p:pRg st="5" end="5"/>
                                            </p:txEl>
                                          </p:spTgt>
                                        </p:tgtEl>
                                      </p:cBhvr>
                                    </p:animEffect>
                                  </p:childTnLst>
                                </p:cTn>
                              </p:par>
                              <p:par>
                                <p:cTn id="35" presetID="29"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3">
                                            <p:txEl>
                                              <p:pRg st="6" end="6"/>
                                            </p:txEl>
                                          </p:spTgt>
                                        </p:tgtEl>
                                      </p:cBhvr>
                                    </p:animEffect>
                                  </p:childTnLst>
                                </p:cTn>
                              </p:par>
                              <p:par>
                                <p:cTn id="40" presetID="29"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fontScale="90000"/>
          </a:bodyPr>
          <a:lstStyle/>
          <a:p>
            <a:pPr algn="l"/>
            <a:r>
              <a:rPr lang="bn-IN" sz="5400" b="1" dirty="0" smtClean="0"/>
              <a:t>এসো উত্তরগুলো মিলিয়ে দেখি</a:t>
            </a:r>
            <a:endParaRPr lang="en-US" sz="5400" b="1" dirty="0"/>
          </a:p>
        </p:txBody>
      </p:sp>
      <p:sp>
        <p:nvSpPr>
          <p:cNvPr id="3" name="Content Placeholder 2"/>
          <p:cNvSpPr>
            <a:spLocks noGrp="1"/>
          </p:cNvSpPr>
          <p:nvPr>
            <p:ph idx="1"/>
          </p:nvPr>
        </p:nvSpPr>
        <p:spPr>
          <a:solidFill>
            <a:srgbClr val="FFFF00"/>
          </a:solidFill>
        </p:spPr>
        <p:txBody>
          <a:bodyPr/>
          <a:lstStyle/>
          <a:p>
            <a:pPr>
              <a:buNone/>
            </a:pPr>
            <a:r>
              <a:rPr lang="bn-IN" sz="3600" dirty="0" smtClean="0"/>
              <a:t>উত্তরঃ১।প্রাপ্ত বয়ষ্ক সুস্থওবুদ্ধিমান ব্যক্তির জন্য রোযা ফরয।</a:t>
            </a:r>
          </a:p>
          <a:p>
            <a:pPr>
              <a:buNone/>
            </a:pPr>
            <a:r>
              <a:rPr lang="bn-IN" sz="3600" dirty="0" smtClean="0"/>
              <a:t>উত্তরঃ২।নাবালক,পাগলের উপর রোযা ফরয নয়।</a:t>
            </a:r>
          </a:p>
          <a:p>
            <a:pPr>
              <a:buNone/>
            </a:pPr>
            <a:r>
              <a:rPr lang="bn-IN" sz="3600" dirty="0" smtClean="0"/>
              <a:t>উত্তরঃ৩।</a:t>
            </a:r>
            <a:r>
              <a:rPr lang="bn-IN" dirty="0" smtClean="0"/>
              <a:t>দান করা,৫প্রকার।ফরয,ওয়াজিব,সুন্নত, </a:t>
            </a:r>
            <a:r>
              <a:rPr lang="bn-IN" sz="3600" dirty="0" smtClean="0"/>
              <a:t>নফল/মুস্তাহাবওমাকরুহ।</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ipe(down)">
                                      <p:cBhvr>
                                        <p:cTn id="15" dur="580">
                                          <p:stCondLst>
                                            <p:cond delay="0"/>
                                          </p:stCondLst>
                                        </p:cTn>
                                        <p:tgtEl>
                                          <p:spTgt spid="3">
                                            <p:bg/>
                                          </p:spTgt>
                                        </p:tgtEl>
                                      </p:cBhvr>
                                    </p:animEffect>
                                    <p:anim calcmode="lin" valueType="num">
                                      <p:cBhvr>
                                        <p:cTn id="16"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bg/>
                                          </p:spTgt>
                                        </p:tgtEl>
                                      </p:cBhvr>
                                      <p:to x="100000" y="60000"/>
                                    </p:animScale>
                                    <p:animScale>
                                      <p:cBhvr>
                                        <p:cTn id="22" dur="166" decel="50000">
                                          <p:stCondLst>
                                            <p:cond delay="676"/>
                                          </p:stCondLst>
                                        </p:cTn>
                                        <p:tgtEl>
                                          <p:spTgt spid="3">
                                            <p:bg/>
                                          </p:spTgt>
                                        </p:tgtEl>
                                      </p:cBhvr>
                                      <p:to x="100000" y="100000"/>
                                    </p:animScale>
                                    <p:animScale>
                                      <p:cBhvr>
                                        <p:cTn id="23" dur="26">
                                          <p:stCondLst>
                                            <p:cond delay="1312"/>
                                          </p:stCondLst>
                                        </p:cTn>
                                        <p:tgtEl>
                                          <p:spTgt spid="3">
                                            <p:bg/>
                                          </p:spTgt>
                                        </p:tgtEl>
                                      </p:cBhvr>
                                      <p:to x="100000" y="80000"/>
                                    </p:animScale>
                                    <p:animScale>
                                      <p:cBhvr>
                                        <p:cTn id="24" dur="166" decel="50000">
                                          <p:stCondLst>
                                            <p:cond delay="1338"/>
                                          </p:stCondLst>
                                        </p:cTn>
                                        <p:tgtEl>
                                          <p:spTgt spid="3">
                                            <p:bg/>
                                          </p:spTgt>
                                        </p:tgtEl>
                                      </p:cBhvr>
                                      <p:to x="100000" y="100000"/>
                                    </p:animScale>
                                    <p:animScale>
                                      <p:cBhvr>
                                        <p:cTn id="25" dur="26">
                                          <p:stCondLst>
                                            <p:cond delay="1642"/>
                                          </p:stCondLst>
                                        </p:cTn>
                                        <p:tgtEl>
                                          <p:spTgt spid="3">
                                            <p:bg/>
                                          </p:spTgt>
                                        </p:tgtEl>
                                      </p:cBhvr>
                                      <p:to x="100000" y="90000"/>
                                    </p:animScale>
                                    <p:animScale>
                                      <p:cBhvr>
                                        <p:cTn id="26" dur="166" decel="50000">
                                          <p:stCondLst>
                                            <p:cond delay="1668"/>
                                          </p:stCondLst>
                                        </p:cTn>
                                        <p:tgtEl>
                                          <p:spTgt spid="3">
                                            <p:bg/>
                                          </p:spTgt>
                                        </p:tgtEl>
                                      </p:cBhvr>
                                      <p:to x="100000" y="100000"/>
                                    </p:animScale>
                                    <p:animScale>
                                      <p:cBhvr>
                                        <p:cTn id="27" dur="26">
                                          <p:stCondLst>
                                            <p:cond delay="1808"/>
                                          </p:stCondLst>
                                        </p:cTn>
                                        <p:tgtEl>
                                          <p:spTgt spid="3">
                                            <p:bg/>
                                          </p:spTgt>
                                        </p:tgtEl>
                                      </p:cBhvr>
                                      <p:to x="100000" y="95000"/>
                                    </p:animScale>
                                    <p:animScale>
                                      <p:cBhvr>
                                        <p:cTn id="28" dur="166" decel="50000">
                                          <p:stCondLst>
                                            <p:cond delay="1834"/>
                                          </p:stCondLst>
                                        </p:cTn>
                                        <p:tgtEl>
                                          <p:spTgt spid="3">
                                            <p:bg/>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wipe(down)">
                                      <p:cBhvr>
                                        <p:cTn id="33" dur="580">
                                          <p:stCondLst>
                                            <p:cond delay="0"/>
                                          </p:stCondLst>
                                        </p:cTn>
                                        <p:tgtEl>
                                          <p:spTgt spid="3">
                                            <p:txEl>
                                              <p:pRg st="0" end="0"/>
                                            </p:txEl>
                                          </p:spTgt>
                                        </p:tgtEl>
                                      </p:cBhvr>
                                    </p:animEffect>
                                    <p:anim calcmode="lin" valueType="num">
                                      <p:cBhvr>
                                        <p:cTn id="3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0" end="0"/>
                                            </p:txEl>
                                          </p:spTgt>
                                        </p:tgtEl>
                                      </p:cBhvr>
                                      <p:to x="100000" y="60000"/>
                                    </p:animScale>
                                    <p:animScale>
                                      <p:cBhvr>
                                        <p:cTn id="40" dur="166" decel="50000">
                                          <p:stCondLst>
                                            <p:cond delay="676"/>
                                          </p:stCondLst>
                                        </p:cTn>
                                        <p:tgtEl>
                                          <p:spTgt spid="3">
                                            <p:txEl>
                                              <p:pRg st="0" end="0"/>
                                            </p:txEl>
                                          </p:spTgt>
                                        </p:tgtEl>
                                      </p:cBhvr>
                                      <p:to x="100000" y="100000"/>
                                    </p:animScale>
                                    <p:animScale>
                                      <p:cBhvr>
                                        <p:cTn id="41" dur="26">
                                          <p:stCondLst>
                                            <p:cond delay="1312"/>
                                          </p:stCondLst>
                                        </p:cTn>
                                        <p:tgtEl>
                                          <p:spTgt spid="3">
                                            <p:txEl>
                                              <p:pRg st="0" end="0"/>
                                            </p:txEl>
                                          </p:spTgt>
                                        </p:tgtEl>
                                      </p:cBhvr>
                                      <p:to x="100000" y="80000"/>
                                    </p:animScale>
                                    <p:animScale>
                                      <p:cBhvr>
                                        <p:cTn id="42" dur="166" decel="50000">
                                          <p:stCondLst>
                                            <p:cond delay="1338"/>
                                          </p:stCondLst>
                                        </p:cTn>
                                        <p:tgtEl>
                                          <p:spTgt spid="3">
                                            <p:txEl>
                                              <p:pRg st="0" end="0"/>
                                            </p:txEl>
                                          </p:spTgt>
                                        </p:tgtEl>
                                      </p:cBhvr>
                                      <p:to x="100000" y="100000"/>
                                    </p:animScale>
                                    <p:animScale>
                                      <p:cBhvr>
                                        <p:cTn id="43" dur="26">
                                          <p:stCondLst>
                                            <p:cond delay="1642"/>
                                          </p:stCondLst>
                                        </p:cTn>
                                        <p:tgtEl>
                                          <p:spTgt spid="3">
                                            <p:txEl>
                                              <p:pRg st="0" end="0"/>
                                            </p:txEl>
                                          </p:spTgt>
                                        </p:tgtEl>
                                      </p:cBhvr>
                                      <p:to x="100000" y="90000"/>
                                    </p:animScale>
                                    <p:animScale>
                                      <p:cBhvr>
                                        <p:cTn id="44" dur="166" decel="50000">
                                          <p:stCondLst>
                                            <p:cond delay="1668"/>
                                          </p:stCondLst>
                                        </p:cTn>
                                        <p:tgtEl>
                                          <p:spTgt spid="3">
                                            <p:txEl>
                                              <p:pRg st="0" end="0"/>
                                            </p:txEl>
                                          </p:spTgt>
                                        </p:tgtEl>
                                      </p:cBhvr>
                                      <p:to x="100000" y="100000"/>
                                    </p:animScale>
                                    <p:animScale>
                                      <p:cBhvr>
                                        <p:cTn id="45" dur="26">
                                          <p:stCondLst>
                                            <p:cond delay="1808"/>
                                          </p:stCondLst>
                                        </p:cTn>
                                        <p:tgtEl>
                                          <p:spTgt spid="3">
                                            <p:txEl>
                                              <p:pRg st="0" end="0"/>
                                            </p:txEl>
                                          </p:spTgt>
                                        </p:tgtEl>
                                      </p:cBhvr>
                                      <p:to x="100000" y="95000"/>
                                    </p:animScale>
                                    <p:animScale>
                                      <p:cBhvr>
                                        <p:cTn id="46" dur="166" decel="50000">
                                          <p:stCondLst>
                                            <p:cond delay="1834"/>
                                          </p:stCondLst>
                                        </p:cTn>
                                        <p:tgtEl>
                                          <p:spTgt spid="3">
                                            <p:txEl>
                                              <p:pRg st="0" end="0"/>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3">
                                            <p:txEl>
                                              <p:pRg st="1" end="1"/>
                                            </p:txEl>
                                          </p:spTgt>
                                        </p:tgtEl>
                                        <p:attrNameLst>
                                          <p:attrName>style.visibility</p:attrName>
                                        </p:attrNameLst>
                                      </p:cBhvr>
                                      <p:to>
                                        <p:strVal val="visible"/>
                                      </p:to>
                                    </p:set>
                                    <p:animEffect transition="in" filter="wipe(down)">
                                      <p:cBhvr>
                                        <p:cTn id="51" dur="580">
                                          <p:stCondLst>
                                            <p:cond delay="0"/>
                                          </p:stCondLst>
                                        </p:cTn>
                                        <p:tgtEl>
                                          <p:spTgt spid="3">
                                            <p:txEl>
                                              <p:pRg st="1" end="1"/>
                                            </p:txEl>
                                          </p:spTgt>
                                        </p:tgtEl>
                                      </p:cBhvr>
                                    </p:animEffect>
                                    <p:anim calcmode="lin" valueType="num">
                                      <p:cBhvr>
                                        <p:cTn id="5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3">
                                            <p:txEl>
                                              <p:pRg st="1" end="1"/>
                                            </p:txEl>
                                          </p:spTgt>
                                        </p:tgtEl>
                                      </p:cBhvr>
                                      <p:to x="100000" y="60000"/>
                                    </p:animScale>
                                    <p:animScale>
                                      <p:cBhvr>
                                        <p:cTn id="58" dur="166" decel="50000">
                                          <p:stCondLst>
                                            <p:cond delay="676"/>
                                          </p:stCondLst>
                                        </p:cTn>
                                        <p:tgtEl>
                                          <p:spTgt spid="3">
                                            <p:txEl>
                                              <p:pRg st="1" end="1"/>
                                            </p:txEl>
                                          </p:spTgt>
                                        </p:tgtEl>
                                      </p:cBhvr>
                                      <p:to x="100000" y="100000"/>
                                    </p:animScale>
                                    <p:animScale>
                                      <p:cBhvr>
                                        <p:cTn id="59" dur="26">
                                          <p:stCondLst>
                                            <p:cond delay="1312"/>
                                          </p:stCondLst>
                                        </p:cTn>
                                        <p:tgtEl>
                                          <p:spTgt spid="3">
                                            <p:txEl>
                                              <p:pRg st="1" end="1"/>
                                            </p:txEl>
                                          </p:spTgt>
                                        </p:tgtEl>
                                      </p:cBhvr>
                                      <p:to x="100000" y="80000"/>
                                    </p:animScale>
                                    <p:animScale>
                                      <p:cBhvr>
                                        <p:cTn id="60" dur="166" decel="50000">
                                          <p:stCondLst>
                                            <p:cond delay="1338"/>
                                          </p:stCondLst>
                                        </p:cTn>
                                        <p:tgtEl>
                                          <p:spTgt spid="3">
                                            <p:txEl>
                                              <p:pRg st="1" end="1"/>
                                            </p:txEl>
                                          </p:spTgt>
                                        </p:tgtEl>
                                      </p:cBhvr>
                                      <p:to x="100000" y="100000"/>
                                    </p:animScale>
                                    <p:animScale>
                                      <p:cBhvr>
                                        <p:cTn id="61" dur="26">
                                          <p:stCondLst>
                                            <p:cond delay="1642"/>
                                          </p:stCondLst>
                                        </p:cTn>
                                        <p:tgtEl>
                                          <p:spTgt spid="3">
                                            <p:txEl>
                                              <p:pRg st="1" end="1"/>
                                            </p:txEl>
                                          </p:spTgt>
                                        </p:tgtEl>
                                      </p:cBhvr>
                                      <p:to x="100000" y="90000"/>
                                    </p:animScale>
                                    <p:animScale>
                                      <p:cBhvr>
                                        <p:cTn id="62" dur="166" decel="50000">
                                          <p:stCondLst>
                                            <p:cond delay="1668"/>
                                          </p:stCondLst>
                                        </p:cTn>
                                        <p:tgtEl>
                                          <p:spTgt spid="3">
                                            <p:txEl>
                                              <p:pRg st="1" end="1"/>
                                            </p:txEl>
                                          </p:spTgt>
                                        </p:tgtEl>
                                      </p:cBhvr>
                                      <p:to x="100000" y="100000"/>
                                    </p:animScale>
                                    <p:animScale>
                                      <p:cBhvr>
                                        <p:cTn id="63" dur="26">
                                          <p:stCondLst>
                                            <p:cond delay="1808"/>
                                          </p:stCondLst>
                                        </p:cTn>
                                        <p:tgtEl>
                                          <p:spTgt spid="3">
                                            <p:txEl>
                                              <p:pRg st="1" end="1"/>
                                            </p:txEl>
                                          </p:spTgt>
                                        </p:tgtEl>
                                      </p:cBhvr>
                                      <p:to x="100000" y="95000"/>
                                    </p:animScale>
                                    <p:animScale>
                                      <p:cBhvr>
                                        <p:cTn id="64" dur="166" decel="50000">
                                          <p:stCondLst>
                                            <p:cond delay="1834"/>
                                          </p:stCondLst>
                                        </p:cTn>
                                        <p:tgtEl>
                                          <p:spTgt spid="3">
                                            <p:txEl>
                                              <p:pRg st="1" end="1"/>
                                            </p:txEl>
                                          </p:spTgt>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3">
                                            <p:txEl>
                                              <p:pRg st="2" end="2"/>
                                            </p:txEl>
                                          </p:spTgt>
                                        </p:tgtEl>
                                        <p:attrNameLst>
                                          <p:attrName>style.visibility</p:attrName>
                                        </p:attrNameLst>
                                      </p:cBhvr>
                                      <p:to>
                                        <p:strVal val="visible"/>
                                      </p:to>
                                    </p:set>
                                    <p:animEffect transition="in" filter="wipe(down)">
                                      <p:cBhvr>
                                        <p:cTn id="69" dur="580">
                                          <p:stCondLst>
                                            <p:cond delay="0"/>
                                          </p:stCondLst>
                                        </p:cTn>
                                        <p:tgtEl>
                                          <p:spTgt spid="3">
                                            <p:txEl>
                                              <p:pRg st="2" end="2"/>
                                            </p:txEl>
                                          </p:spTgt>
                                        </p:tgtEl>
                                      </p:cBhvr>
                                    </p:animEffect>
                                    <p:anim calcmode="lin" valueType="num">
                                      <p:cBhvr>
                                        <p:cTn id="7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3">
                                            <p:txEl>
                                              <p:pRg st="2" end="2"/>
                                            </p:txEl>
                                          </p:spTgt>
                                        </p:tgtEl>
                                      </p:cBhvr>
                                      <p:to x="100000" y="60000"/>
                                    </p:animScale>
                                    <p:animScale>
                                      <p:cBhvr>
                                        <p:cTn id="76" dur="166" decel="50000">
                                          <p:stCondLst>
                                            <p:cond delay="676"/>
                                          </p:stCondLst>
                                        </p:cTn>
                                        <p:tgtEl>
                                          <p:spTgt spid="3">
                                            <p:txEl>
                                              <p:pRg st="2" end="2"/>
                                            </p:txEl>
                                          </p:spTgt>
                                        </p:tgtEl>
                                      </p:cBhvr>
                                      <p:to x="100000" y="100000"/>
                                    </p:animScale>
                                    <p:animScale>
                                      <p:cBhvr>
                                        <p:cTn id="77" dur="26">
                                          <p:stCondLst>
                                            <p:cond delay="1312"/>
                                          </p:stCondLst>
                                        </p:cTn>
                                        <p:tgtEl>
                                          <p:spTgt spid="3">
                                            <p:txEl>
                                              <p:pRg st="2" end="2"/>
                                            </p:txEl>
                                          </p:spTgt>
                                        </p:tgtEl>
                                      </p:cBhvr>
                                      <p:to x="100000" y="80000"/>
                                    </p:animScale>
                                    <p:animScale>
                                      <p:cBhvr>
                                        <p:cTn id="78" dur="166" decel="50000">
                                          <p:stCondLst>
                                            <p:cond delay="1338"/>
                                          </p:stCondLst>
                                        </p:cTn>
                                        <p:tgtEl>
                                          <p:spTgt spid="3">
                                            <p:txEl>
                                              <p:pRg st="2" end="2"/>
                                            </p:txEl>
                                          </p:spTgt>
                                        </p:tgtEl>
                                      </p:cBhvr>
                                      <p:to x="100000" y="100000"/>
                                    </p:animScale>
                                    <p:animScale>
                                      <p:cBhvr>
                                        <p:cTn id="79" dur="26">
                                          <p:stCondLst>
                                            <p:cond delay="1642"/>
                                          </p:stCondLst>
                                        </p:cTn>
                                        <p:tgtEl>
                                          <p:spTgt spid="3">
                                            <p:txEl>
                                              <p:pRg st="2" end="2"/>
                                            </p:txEl>
                                          </p:spTgt>
                                        </p:tgtEl>
                                      </p:cBhvr>
                                      <p:to x="100000" y="90000"/>
                                    </p:animScale>
                                    <p:animScale>
                                      <p:cBhvr>
                                        <p:cTn id="80" dur="166" decel="50000">
                                          <p:stCondLst>
                                            <p:cond delay="1668"/>
                                          </p:stCondLst>
                                        </p:cTn>
                                        <p:tgtEl>
                                          <p:spTgt spid="3">
                                            <p:txEl>
                                              <p:pRg st="2" end="2"/>
                                            </p:txEl>
                                          </p:spTgt>
                                        </p:tgtEl>
                                      </p:cBhvr>
                                      <p:to x="100000" y="100000"/>
                                    </p:animScale>
                                    <p:animScale>
                                      <p:cBhvr>
                                        <p:cTn id="81" dur="26">
                                          <p:stCondLst>
                                            <p:cond delay="1808"/>
                                          </p:stCondLst>
                                        </p:cTn>
                                        <p:tgtEl>
                                          <p:spTgt spid="3">
                                            <p:txEl>
                                              <p:pRg st="2" end="2"/>
                                            </p:txEl>
                                          </p:spTgt>
                                        </p:tgtEl>
                                      </p:cBhvr>
                                      <p:to x="100000" y="95000"/>
                                    </p:animScale>
                                    <p:animScale>
                                      <p:cBhvr>
                                        <p:cTn id="82"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algn="l"/>
            <a:r>
              <a:rPr lang="bn-IN" sz="4000" b="1" dirty="0" smtClean="0">
                <a:solidFill>
                  <a:srgbClr val="002060"/>
                </a:solidFill>
              </a:rPr>
              <a:t>     </a:t>
            </a:r>
            <a:r>
              <a:rPr lang="bn-IN" sz="3600" b="1" dirty="0" smtClean="0">
                <a:solidFill>
                  <a:srgbClr val="002060"/>
                </a:solidFill>
              </a:rPr>
              <a:t>এসো এবার কিছু রমযানের রোযার          ফযিলত ওমাসয়ালা শিখি</a:t>
            </a:r>
            <a:endParaRPr lang="en-US" sz="3600" b="1" dirty="0">
              <a:solidFill>
                <a:srgbClr val="002060"/>
              </a:solidFill>
            </a:endParaRPr>
          </a:p>
        </p:txBody>
      </p:sp>
      <p:sp>
        <p:nvSpPr>
          <p:cNvPr id="3" name="Content Placeholder 2"/>
          <p:cNvSpPr>
            <a:spLocks noGrp="1"/>
          </p:cNvSpPr>
          <p:nvPr>
            <p:ph idx="1"/>
          </p:nvPr>
        </p:nvSpPr>
        <p:spPr>
          <a:xfrm>
            <a:off x="381000" y="1676400"/>
            <a:ext cx="8229600" cy="4953000"/>
          </a:xfrm>
          <a:blipFill>
            <a:blip r:embed="rId2"/>
            <a:tile tx="0" ty="0" sx="100000" sy="100000" flip="none" algn="tl"/>
          </a:blipFill>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pPr>
              <a:buNone/>
            </a:pPr>
            <a:endParaRPr lang="bn-IN" sz="1600" b="1" dirty="0" smtClean="0"/>
          </a:p>
          <a:p>
            <a:pPr>
              <a:buNone/>
            </a:pPr>
            <a:r>
              <a:rPr lang="bn-IN" sz="7400" b="1" dirty="0" smtClean="0">
                <a:solidFill>
                  <a:srgbClr val="002060"/>
                </a:solidFill>
              </a:rPr>
              <a:t>*হাদিসে কুদসিতে “আল্লাহ তায়ালা স্বয়ং বলেন,রোযা আমার জন্য ইহার বিনিময় আমি নিজেই দিব”।</a:t>
            </a:r>
          </a:p>
          <a:p>
            <a:pPr>
              <a:buNone/>
            </a:pPr>
            <a:r>
              <a:rPr lang="bn-IN" sz="7400" b="1" dirty="0" smtClean="0">
                <a:solidFill>
                  <a:srgbClr val="002060"/>
                </a:solidFill>
              </a:rPr>
              <a:t>*“রমজানের কদরের ১টি রজনি অন্য মাসের হাজারো মাসের চেয়েওউত্তম”(আল-কোরান)।</a:t>
            </a:r>
          </a:p>
          <a:p>
            <a:pPr>
              <a:buNone/>
            </a:pPr>
            <a:r>
              <a:rPr lang="bn-IN" sz="7400" b="1" dirty="0" smtClean="0">
                <a:solidFill>
                  <a:srgbClr val="002060"/>
                </a:solidFill>
              </a:rPr>
              <a:t>*রোযারের ২টি খুশি ।১।ইফতার ২। আল্লাহর দিদারের সময়।</a:t>
            </a:r>
          </a:p>
          <a:p>
            <a:pPr>
              <a:buNone/>
            </a:pPr>
            <a:r>
              <a:rPr lang="bn-IN" sz="7400" b="1" dirty="0" smtClean="0">
                <a:solidFill>
                  <a:srgbClr val="002060"/>
                </a:solidFill>
              </a:rPr>
              <a:t>*এ মাসের ইবাদত অন্য সময়ের ৭০ এর বেশি।</a:t>
            </a:r>
          </a:p>
          <a:p>
            <a:pPr>
              <a:buNone/>
            </a:pPr>
            <a:r>
              <a:rPr lang="bn-IN" sz="7400" b="1" dirty="0" smtClean="0">
                <a:solidFill>
                  <a:srgbClr val="002060"/>
                </a:solidFill>
              </a:rPr>
              <a:t>*রোজার ইবাদতএ আল্লাহ অতি খুশি হন। “রোযা ঢাল স্বরুপ”(আল-হাদিস)</a:t>
            </a:r>
          </a:p>
          <a:p>
            <a:pPr>
              <a:buNone/>
            </a:pPr>
            <a:r>
              <a:rPr lang="bn-IN" sz="7400" b="1" dirty="0" smtClean="0">
                <a:solidFill>
                  <a:srgbClr val="002060"/>
                </a:solidFill>
              </a:rPr>
              <a:t>*এ মাসে দোযকের দরজা বন্ধ করে দেয়া হয় ওবেহেস্তের দরজা খুলে দেয়া হয় এবংশয়তানের হাতে পায়ে সৃকল বদ্ধ রাখা হয়।</a:t>
            </a:r>
          </a:p>
          <a:p>
            <a:pPr>
              <a:buNone/>
            </a:pPr>
            <a:r>
              <a:rPr lang="bn-IN" sz="7400" b="1" dirty="0" smtClean="0">
                <a:solidFill>
                  <a:srgbClr val="002060"/>
                </a:solidFill>
              </a:rPr>
              <a:t>*রোযা রাখা অবস্থায় মিলন করলে তার কাযা ওকাফফারা দিতে হয়।</a:t>
            </a:r>
          </a:p>
          <a:p>
            <a:pPr>
              <a:buNone/>
            </a:pPr>
            <a:r>
              <a:rPr lang="bn-IN" sz="7400" b="1" dirty="0" smtClean="0">
                <a:solidFill>
                  <a:srgbClr val="002060"/>
                </a:solidFill>
              </a:rPr>
              <a:t>*সাহরি খাওয়া সুন্নত,খেজুরের ইফতার করা সুন্নত,তারাবি সুন্নত,ঈদগাহে নামাজ সুন্নত,পথব্রজে গমন করা সুন্নত,ঈদের দিনে গোসল করা সুন্নত,শেষ ১০দিন মসজিদে ইতেকাফ  করা সুন্নত(মুয়াক্কাদাহ)।</a:t>
            </a:r>
          </a:p>
          <a:p>
            <a:pPr>
              <a:buNone/>
            </a:pPr>
            <a:r>
              <a:rPr lang="bn-IN" sz="7400" b="1" dirty="0" smtClean="0">
                <a:solidFill>
                  <a:srgbClr val="002060"/>
                </a:solidFill>
              </a:rPr>
              <a:t>*ফি্তরা দেয়া ওয়াজিব,চাঁদ দেখে রোযা রাখা ও ভাঙ্গা ওয়াজিব।নানা কারণে রোযার ক্ষতি হয়ঃ-গিবত,রক্তপাত,সিংগা,স্বাদ/ঘ্রান,কানে তেল ঢালিলে ইঞ্জেকশানলিলে, বুমি ,ডুবে ঘোসল করিলে।</a:t>
            </a:r>
          </a:p>
          <a:p>
            <a:pPr>
              <a:buNone/>
            </a:pPr>
            <a:r>
              <a:rPr lang="bn-IN" sz="7400" b="1" dirty="0" smtClean="0">
                <a:solidFill>
                  <a:srgbClr val="002060"/>
                </a:solidFill>
              </a:rPr>
              <a:t>রোযা ভাঙ্গার কারণঃস্বেচ্চায় বুমি,সহবাস,ধুম্ পান করলে।</a:t>
            </a:r>
          </a:p>
          <a:p>
            <a:pPr>
              <a:buNone/>
            </a:pPr>
            <a:endParaRPr lang="bn-IN" sz="7400" dirty="0" smtClean="0"/>
          </a:p>
          <a:p>
            <a:pPr>
              <a:buNone/>
            </a:pPr>
            <a:r>
              <a:rPr lang="bn-IN" sz="7400" dirty="0" smtClean="0"/>
              <a:t> </a:t>
            </a:r>
            <a:endParaRPr lang="en-US" sz="7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80">
                                          <p:stCondLst>
                                            <p:cond delay="0"/>
                                          </p:stCondLst>
                                        </p:cTn>
                                        <p:tgtEl>
                                          <p:spTgt spid="3">
                                            <p:txEl>
                                              <p:pRg st="1" end="1"/>
                                            </p:txEl>
                                          </p:spTgt>
                                        </p:tgtEl>
                                      </p:cBhvr>
                                    </p:animEffect>
                                    <p:anim calcmode="lin" valueType="num">
                                      <p:cBhvr>
                                        <p:cTn id="1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1" end="1"/>
                                            </p:txEl>
                                          </p:spTgt>
                                        </p:tgtEl>
                                      </p:cBhvr>
                                      <p:to x="100000" y="60000"/>
                                    </p:animScale>
                                    <p:animScale>
                                      <p:cBhvr>
                                        <p:cTn id="21" dur="166" decel="50000">
                                          <p:stCondLst>
                                            <p:cond delay="676"/>
                                          </p:stCondLst>
                                        </p:cTn>
                                        <p:tgtEl>
                                          <p:spTgt spid="3">
                                            <p:txEl>
                                              <p:pRg st="1" end="1"/>
                                            </p:txEl>
                                          </p:spTgt>
                                        </p:tgtEl>
                                      </p:cBhvr>
                                      <p:to x="100000" y="100000"/>
                                    </p:animScale>
                                    <p:animScale>
                                      <p:cBhvr>
                                        <p:cTn id="22" dur="26">
                                          <p:stCondLst>
                                            <p:cond delay="1312"/>
                                          </p:stCondLst>
                                        </p:cTn>
                                        <p:tgtEl>
                                          <p:spTgt spid="3">
                                            <p:txEl>
                                              <p:pRg st="1" end="1"/>
                                            </p:txEl>
                                          </p:spTgt>
                                        </p:tgtEl>
                                      </p:cBhvr>
                                      <p:to x="100000" y="80000"/>
                                    </p:animScale>
                                    <p:animScale>
                                      <p:cBhvr>
                                        <p:cTn id="23" dur="166" decel="50000">
                                          <p:stCondLst>
                                            <p:cond delay="1338"/>
                                          </p:stCondLst>
                                        </p:cTn>
                                        <p:tgtEl>
                                          <p:spTgt spid="3">
                                            <p:txEl>
                                              <p:pRg st="1" end="1"/>
                                            </p:txEl>
                                          </p:spTgt>
                                        </p:tgtEl>
                                      </p:cBhvr>
                                      <p:to x="100000" y="100000"/>
                                    </p:animScale>
                                    <p:animScale>
                                      <p:cBhvr>
                                        <p:cTn id="24" dur="26">
                                          <p:stCondLst>
                                            <p:cond delay="1642"/>
                                          </p:stCondLst>
                                        </p:cTn>
                                        <p:tgtEl>
                                          <p:spTgt spid="3">
                                            <p:txEl>
                                              <p:pRg st="1" end="1"/>
                                            </p:txEl>
                                          </p:spTgt>
                                        </p:tgtEl>
                                      </p:cBhvr>
                                      <p:to x="100000" y="90000"/>
                                    </p:animScale>
                                    <p:animScale>
                                      <p:cBhvr>
                                        <p:cTn id="25" dur="166" decel="50000">
                                          <p:stCondLst>
                                            <p:cond delay="1668"/>
                                          </p:stCondLst>
                                        </p:cTn>
                                        <p:tgtEl>
                                          <p:spTgt spid="3">
                                            <p:txEl>
                                              <p:pRg st="1" end="1"/>
                                            </p:txEl>
                                          </p:spTgt>
                                        </p:tgtEl>
                                      </p:cBhvr>
                                      <p:to x="100000" y="100000"/>
                                    </p:animScale>
                                    <p:animScale>
                                      <p:cBhvr>
                                        <p:cTn id="26" dur="26">
                                          <p:stCondLst>
                                            <p:cond delay="1808"/>
                                          </p:stCondLst>
                                        </p:cTn>
                                        <p:tgtEl>
                                          <p:spTgt spid="3">
                                            <p:txEl>
                                              <p:pRg st="1" end="1"/>
                                            </p:txEl>
                                          </p:spTgt>
                                        </p:tgtEl>
                                      </p:cBhvr>
                                      <p:to x="100000" y="95000"/>
                                    </p:animScale>
                                    <p:animScale>
                                      <p:cBhvr>
                                        <p:cTn id="27" dur="166" decel="50000">
                                          <p:stCondLst>
                                            <p:cond delay="1834"/>
                                          </p:stCondLst>
                                        </p:cTn>
                                        <p:tgtEl>
                                          <p:spTgt spid="3">
                                            <p:txEl>
                                              <p:pRg st="1" end="1"/>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down)">
                                      <p:cBhvr>
                                        <p:cTn id="30" dur="580">
                                          <p:stCondLst>
                                            <p:cond delay="0"/>
                                          </p:stCondLst>
                                        </p:cTn>
                                        <p:tgtEl>
                                          <p:spTgt spid="3">
                                            <p:txEl>
                                              <p:pRg st="2" end="2"/>
                                            </p:txEl>
                                          </p:spTgt>
                                        </p:tgtEl>
                                      </p:cBhvr>
                                    </p:animEffect>
                                    <p:anim calcmode="lin" valueType="num">
                                      <p:cBhvr>
                                        <p:cTn id="3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2" end="2"/>
                                            </p:txEl>
                                          </p:spTgt>
                                        </p:tgtEl>
                                      </p:cBhvr>
                                      <p:to x="100000" y="60000"/>
                                    </p:animScale>
                                    <p:animScale>
                                      <p:cBhvr>
                                        <p:cTn id="37" dur="166" decel="50000">
                                          <p:stCondLst>
                                            <p:cond delay="676"/>
                                          </p:stCondLst>
                                        </p:cTn>
                                        <p:tgtEl>
                                          <p:spTgt spid="3">
                                            <p:txEl>
                                              <p:pRg st="2" end="2"/>
                                            </p:txEl>
                                          </p:spTgt>
                                        </p:tgtEl>
                                      </p:cBhvr>
                                      <p:to x="100000" y="100000"/>
                                    </p:animScale>
                                    <p:animScale>
                                      <p:cBhvr>
                                        <p:cTn id="38" dur="26">
                                          <p:stCondLst>
                                            <p:cond delay="1312"/>
                                          </p:stCondLst>
                                        </p:cTn>
                                        <p:tgtEl>
                                          <p:spTgt spid="3">
                                            <p:txEl>
                                              <p:pRg st="2" end="2"/>
                                            </p:txEl>
                                          </p:spTgt>
                                        </p:tgtEl>
                                      </p:cBhvr>
                                      <p:to x="100000" y="80000"/>
                                    </p:animScale>
                                    <p:animScale>
                                      <p:cBhvr>
                                        <p:cTn id="39" dur="166" decel="50000">
                                          <p:stCondLst>
                                            <p:cond delay="1338"/>
                                          </p:stCondLst>
                                        </p:cTn>
                                        <p:tgtEl>
                                          <p:spTgt spid="3">
                                            <p:txEl>
                                              <p:pRg st="2" end="2"/>
                                            </p:txEl>
                                          </p:spTgt>
                                        </p:tgtEl>
                                      </p:cBhvr>
                                      <p:to x="100000" y="100000"/>
                                    </p:animScale>
                                    <p:animScale>
                                      <p:cBhvr>
                                        <p:cTn id="40" dur="26">
                                          <p:stCondLst>
                                            <p:cond delay="1642"/>
                                          </p:stCondLst>
                                        </p:cTn>
                                        <p:tgtEl>
                                          <p:spTgt spid="3">
                                            <p:txEl>
                                              <p:pRg st="2" end="2"/>
                                            </p:txEl>
                                          </p:spTgt>
                                        </p:tgtEl>
                                      </p:cBhvr>
                                      <p:to x="100000" y="90000"/>
                                    </p:animScale>
                                    <p:animScale>
                                      <p:cBhvr>
                                        <p:cTn id="41" dur="166" decel="50000">
                                          <p:stCondLst>
                                            <p:cond delay="1668"/>
                                          </p:stCondLst>
                                        </p:cTn>
                                        <p:tgtEl>
                                          <p:spTgt spid="3">
                                            <p:txEl>
                                              <p:pRg st="2" end="2"/>
                                            </p:txEl>
                                          </p:spTgt>
                                        </p:tgtEl>
                                      </p:cBhvr>
                                      <p:to x="100000" y="100000"/>
                                    </p:animScale>
                                    <p:animScale>
                                      <p:cBhvr>
                                        <p:cTn id="42" dur="26">
                                          <p:stCondLst>
                                            <p:cond delay="1808"/>
                                          </p:stCondLst>
                                        </p:cTn>
                                        <p:tgtEl>
                                          <p:spTgt spid="3">
                                            <p:txEl>
                                              <p:pRg st="2" end="2"/>
                                            </p:txEl>
                                          </p:spTgt>
                                        </p:tgtEl>
                                      </p:cBhvr>
                                      <p:to x="100000" y="95000"/>
                                    </p:animScale>
                                    <p:animScale>
                                      <p:cBhvr>
                                        <p:cTn id="43" dur="166" decel="50000">
                                          <p:stCondLst>
                                            <p:cond delay="1834"/>
                                          </p:stCondLst>
                                        </p:cTn>
                                        <p:tgtEl>
                                          <p:spTgt spid="3">
                                            <p:txEl>
                                              <p:pRg st="2" end="2"/>
                                            </p:txEl>
                                          </p:spTgt>
                                        </p:tgtEl>
                                      </p:cBhvr>
                                      <p:to x="100000" y="100000"/>
                                    </p:animScale>
                                  </p:childTnLst>
                                </p:cTn>
                              </p:par>
                              <p:par>
                                <p:cTn id="44" presetID="26" presetClass="entr" presetSubtype="0" fill="hold" nodeType="with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wipe(down)">
                                      <p:cBhvr>
                                        <p:cTn id="46" dur="580">
                                          <p:stCondLst>
                                            <p:cond delay="0"/>
                                          </p:stCondLst>
                                        </p:cTn>
                                        <p:tgtEl>
                                          <p:spTgt spid="3">
                                            <p:txEl>
                                              <p:pRg st="3" end="3"/>
                                            </p:txEl>
                                          </p:spTgt>
                                        </p:tgtEl>
                                      </p:cBhvr>
                                    </p:animEffect>
                                    <p:anim calcmode="lin" valueType="num">
                                      <p:cBhvr>
                                        <p:cTn id="4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3">
                                            <p:txEl>
                                              <p:pRg st="3" end="3"/>
                                            </p:txEl>
                                          </p:spTgt>
                                        </p:tgtEl>
                                      </p:cBhvr>
                                      <p:to x="100000" y="60000"/>
                                    </p:animScale>
                                    <p:animScale>
                                      <p:cBhvr>
                                        <p:cTn id="53" dur="166" decel="50000">
                                          <p:stCondLst>
                                            <p:cond delay="676"/>
                                          </p:stCondLst>
                                        </p:cTn>
                                        <p:tgtEl>
                                          <p:spTgt spid="3">
                                            <p:txEl>
                                              <p:pRg st="3" end="3"/>
                                            </p:txEl>
                                          </p:spTgt>
                                        </p:tgtEl>
                                      </p:cBhvr>
                                      <p:to x="100000" y="100000"/>
                                    </p:animScale>
                                    <p:animScale>
                                      <p:cBhvr>
                                        <p:cTn id="54" dur="26">
                                          <p:stCondLst>
                                            <p:cond delay="1312"/>
                                          </p:stCondLst>
                                        </p:cTn>
                                        <p:tgtEl>
                                          <p:spTgt spid="3">
                                            <p:txEl>
                                              <p:pRg st="3" end="3"/>
                                            </p:txEl>
                                          </p:spTgt>
                                        </p:tgtEl>
                                      </p:cBhvr>
                                      <p:to x="100000" y="80000"/>
                                    </p:animScale>
                                    <p:animScale>
                                      <p:cBhvr>
                                        <p:cTn id="55" dur="166" decel="50000">
                                          <p:stCondLst>
                                            <p:cond delay="1338"/>
                                          </p:stCondLst>
                                        </p:cTn>
                                        <p:tgtEl>
                                          <p:spTgt spid="3">
                                            <p:txEl>
                                              <p:pRg st="3" end="3"/>
                                            </p:txEl>
                                          </p:spTgt>
                                        </p:tgtEl>
                                      </p:cBhvr>
                                      <p:to x="100000" y="100000"/>
                                    </p:animScale>
                                    <p:animScale>
                                      <p:cBhvr>
                                        <p:cTn id="56" dur="26">
                                          <p:stCondLst>
                                            <p:cond delay="1642"/>
                                          </p:stCondLst>
                                        </p:cTn>
                                        <p:tgtEl>
                                          <p:spTgt spid="3">
                                            <p:txEl>
                                              <p:pRg st="3" end="3"/>
                                            </p:txEl>
                                          </p:spTgt>
                                        </p:tgtEl>
                                      </p:cBhvr>
                                      <p:to x="100000" y="90000"/>
                                    </p:animScale>
                                    <p:animScale>
                                      <p:cBhvr>
                                        <p:cTn id="57" dur="166" decel="50000">
                                          <p:stCondLst>
                                            <p:cond delay="1668"/>
                                          </p:stCondLst>
                                        </p:cTn>
                                        <p:tgtEl>
                                          <p:spTgt spid="3">
                                            <p:txEl>
                                              <p:pRg st="3" end="3"/>
                                            </p:txEl>
                                          </p:spTgt>
                                        </p:tgtEl>
                                      </p:cBhvr>
                                      <p:to x="100000" y="100000"/>
                                    </p:animScale>
                                    <p:animScale>
                                      <p:cBhvr>
                                        <p:cTn id="58" dur="26">
                                          <p:stCondLst>
                                            <p:cond delay="1808"/>
                                          </p:stCondLst>
                                        </p:cTn>
                                        <p:tgtEl>
                                          <p:spTgt spid="3">
                                            <p:txEl>
                                              <p:pRg st="3" end="3"/>
                                            </p:txEl>
                                          </p:spTgt>
                                        </p:tgtEl>
                                      </p:cBhvr>
                                      <p:to x="100000" y="95000"/>
                                    </p:animScale>
                                    <p:animScale>
                                      <p:cBhvr>
                                        <p:cTn id="59" dur="166" decel="50000">
                                          <p:stCondLst>
                                            <p:cond delay="1834"/>
                                          </p:stCondLst>
                                        </p:cTn>
                                        <p:tgtEl>
                                          <p:spTgt spid="3">
                                            <p:txEl>
                                              <p:pRg st="3" end="3"/>
                                            </p:txEl>
                                          </p:spTgt>
                                        </p:tgtEl>
                                      </p:cBhvr>
                                      <p:to x="100000" y="100000"/>
                                    </p:animScale>
                                  </p:childTnLst>
                                </p:cTn>
                              </p:par>
                              <p:par>
                                <p:cTn id="60" presetID="26" presetClass="entr" presetSubtype="0" fill="hold" nodeType="withEffect">
                                  <p:stCondLst>
                                    <p:cond delay="0"/>
                                  </p:stCondLst>
                                  <p:childTnLst>
                                    <p:set>
                                      <p:cBhvr>
                                        <p:cTn id="61" dur="1" fill="hold">
                                          <p:stCondLst>
                                            <p:cond delay="0"/>
                                          </p:stCondLst>
                                        </p:cTn>
                                        <p:tgtEl>
                                          <p:spTgt spid="3">
                                            <p:txEl>
                                              <p:pRg st="4" end="4"/>
                                            </p:txEl>
                                          </p:spTgt>
                                        </p:tgtEl>
                                        <p:attrNameLst>
                                          <p:attrName>style.visibility</p:attrName>
                                        </p:attrNameLst>
                                      </p:cBhvr>
                                      <p:to>
                                        <p:strVal val="visible"/>
                                      </p:to>
                                    </p:set>
                                    <p:animEffect transition="in" filter="wipe(down)">
                                      <p:cBhvr>
                                        <p:cTn id="62" dur="580">
                                          <p:stCondLst>
                                            <p:cond delay="0"/>
                                          </p:stCondLst>
                                        </p:cTn>
                                        <p:tgtEl>
                                          <p:spTgt spid="3">
                                            <p:txEl>
                                              <p:pRg st="4" end="4"/>
                                            </p:txEl>
                                          </p:spTgt>
                                        </p:tgtEl>
                                      </p:cBhvr>
                                    </p:animEffect>
                                    <p:anim calcmode="lin" valueType="num">
                                      <p:cBhvr>
                                        <p:cTn id="63"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8" dur="26">
                                          <p:stCondLst>
                                            <p:cond delay="650"/>
                                          </p:stCondLst>
                                        </p:cTn>
                                        <p:tgtEl>
                                          <p:spTgt spid="3">
                                            <p:txEl>
                                              <p:pRg st="4" end="4"/>
                                            </p:txEl>
                                          </p:spTgt>
                                        </p:tgtEl>
                                      </p:cBhvr>
                                      <p:to x="100000" y="60000"/>
                                    </p:animScale>
                                    <p:animScale>
                                      <p:cBhvr>
                                        <p:cTn id="69" dur="166" decel="50000">
                                          <p:stCondLst>
                                            <p:cond delay="676"/>
                                          </p:stCondLst>
                                        </p:cTn>
                                        <p:tgtEl>
                                          <p:spTgt spid="3">
                                            <p:txEl>
                                              <p:pRg st="4" end="4"/>
                                            </p:txEl>
                                          </p:spTgt>
                                        </p:tgtEl>
                                      </p:cBhvr>
                                      <p:to x="100000" y="100000"/>
                                    </p:animScale>
                                    <p:animScale>
                                      <p:cBhvr>
                                        <p:cTn id="70" dur="26">
                                          <p:stCondLst>
                                            <p:cond delay="1312"/>
                                          </p:stCondLst>
                                        </p:cTn>
                                        <p:tgtEl>
                                          <p:spTgt spid="3">
                                            <p:txEl>
                                              <p:pRg st="4" end="4"/>
                                            </p:txEl>
                                          </p:spTgt>
                                        </p:tgtEl>
                                      </p:cBhvr>
                                      <p:to x="100000" y="80000"/>
                                    </p:animScale>
                                    <p:animScale>
                                      <p:cBhvr>
                                        <p:cTn id="71" dur="166" decel="50000">
                                          <p:stCondLst>
                                            <p:cond delay="1338"/>
                                          </p:stCondLst>
                                        </p:cTn>
                                        <p:tgtEl>
                                          <p:spTgt spid="3">
                                            <p:txEl>
                                              <p:pRg st="4" end="4"/>
                                            </p:txEl>
                                          </p:spTgt>
                                        </p:tgtEl>
                                      </p:cBhvr>
                                      <p:to x="100000" y="100000"/>
                                    </p:animScale>
                                    <p:animScale>
                                      <p:cBhvr>
                                        <p:cTn id="72" dur="26">
                                          <p:stCondLst>
                                            <p:cond delay="1642"/>
                                          </p:stCondLst>
                                        </p:cTn>
                                        <p:tgtEl>
                                          <p:spTgt spid="3">
                                            <p:txEl>
                                              <p:pRg st="4" end="4"/>
                                            </p:txEl>
                                          </p:spTgt>
                                        </p:tgtEl>
                                      </p:cBhvr>
                                      <p:to x="100000" y="90000"/>
                                    </p:animScale>
                                    <p:animScale>
                                      <p:cBhvr>
                                        <p:cTn id="73" dur="166" decel="50000">
                                          <p:stCondLst>
                                            <p:cond delay="1668"/>
                                          </p:stCondLst>
                                        </p:cTn>
                                        <p:tgtEl>
                                          <p:spTgt spid="3">
                                            <p:txEl>
                                              <p:pRg st="4" end="4"/>
                                            </p:txEl>
                                          </p:spTgt>
                                        </p:tgtEl>
                                      </p:cBhvr>
                                      <p:to x="100000" y="100000"/>
                                    </p:animScale>
                                    <p:animScale>
                                      <p:cBhvr>
                                        <p:cTn id="74" dur="26">
                                          <p:stCondLst>
                                            <p:cond delay="1808"/>
                                          </p:stCondLst>
                                        </p:cTn>
                                        <p:tgtEl>
                                          <p:spTgt spid="3">
                                            <p:txEl>
                                              <p:pRg st="4" end="4"/>
                                            </p:txEl>
                                          </p:spTgt>
                                        </p:tgtEl>
                                      </p:cBhvr>
                                      <p:to x="100000" y="95000"/>
                                    </p:animScale>
                                    <p:animScale>
                                      <p:cBhvr>
                                        <p:cTn id="75" dur="166" decel="50000">
                                          <p:stCondLst>
                                            <p:cond delay="1834"/>
                                          </p:stCondLst>
                                        </p:cTn>
                                        <p:tgtEl>
                                          <p:spTgt spid="3">
                                            <p:txEl>
                                              <p:pRg st="4" end="4"/>
                                            </p:txEl>
                                          </p:spTgt>
                                        </p:tgtEl>
                                      </p:cBhvr>
                                      <p:to x="100000" y="100000"/>
                                    </p:animScale>
                                  </p:childTnLst>
                                </p:cTn>
                              </p:par>
                              <p:par>
                                <p:cTn id="76" presetID="26" presetClass="entr" presetSubtype="0" fill="hold" nodeType="withEffect">
                                  <p:stCondLst>
                                    <p:cond delay="0"/>
                                  </p:stCondLst>
                                  <p:childTnLst>
                                    <p:set>
                                      <p:cBhvr>
                                        <p:cTn id="77" dur="1" fill="hold">
                                          <p:stCondLst>
                                            <p:cond delay="0"/>
                                          </p:stCondLst>
                                        </p:cTn>
                                        <p:tgtEl>
                                          <p:spTgt spid="3">
                                            <p:txEl>
                                              <p:pRg st="5" end="5"/>
                                            </p:txEl>
                                          </p:spTgt>
                                        </p:tgtEl>
                                        <p:attrNameLst>
                                          <p:attrName>style.visibility</p:attrName>
                                        </p:attrNameLst>
                                      </p:cBhvr>
                                      <p:to>
                                        <p:strVal val="visible"/>
                                      </p:to>
                                    </p:set>
                                    <p:animEffect transition="in" filter="wipe(down)">
                                      <p:cBhvr>
                                        <p:cTn id="78" dur="580">
                                          <p:stCondLst>
                                            <p:cond delay="0"/>
                                          </p:stCondLst>
                                        </p:cTn>
                                        <p:tgtEl>
                                          <p:spTgt spid="3">
                                            <p:txEl>
                                              <p:pRg st="5" end="5"/>
                                            </p:txEl>
                                          </p:spTgt>
                                        </p:tgtEl>
                                      </p:cBhvr>
                                    </p:animEffect>
                                    <p:anim calcmode="lin" valueType="num">
                                      <p:cBhvr>
                                        <p:cTn id="79"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4" dur="26">
                                          <p:stCondLst>
                                            <p:cond delay="650"/>
                                          </p:stCondLst>
                                        </p:cTn>
                                        <p:tgtEl>
                                          <p:spTgt spid="3">
                                            <p:txEl>
                                              <p:pRg st="5" end="5"/>
                                            </p:txEl>
                                          </p:spTgt>
                                        </p:tgtEl>
                                      </p:cBhvr>
                                      <p:to x="100000" y="60000"/>
                                    </p:animScale>
                                    <p:animScale>
                                      <p:cBhvr>
                                        <p:cTn id="85" dur="166" decel="50000">
                                          <p:stCondLst>
                                            <p:cond delay="676"/>
                                          </p:stCondLst>
                                        </p:cTn>
                                        <p:tgtEl>
                                          <p:spTgt spid="3">
                                            <p:txEl>
                                              <p:pRg st="5" end="5"/>
                                            </p:txEl>
                                          </p:spTgt>
                                        </p:tgtEl>
                                      </p:cBhvr>
                                      <p:to x="100000" y="100000"/>
                                    </p:animScale>
                                    <p:animScale>
                                      <p:cBhvr>
                                        <p:cTn id="86" dur="26">
                                          <p:stCondLst>
                                            <p:cond delay="1312"/>
                                          </p:stCondLst>
                                        </p:cTn>
                                        <p:tgtEl>
                                          <p:spTgt spid="3">
                                            <p:txEl>
                                              <p:pRg st="5" end="5"/>
                                            </p:txEl>
                                          </p:spTgt>
                                        </p:tgtEl>
                                      </p:cBhvr>
                                      <p:to x="100000" y="80000"/>
                                    </p:animScale>
                                    <p:animScale>
                                      <p:cBhvr>
                                        <p:cTn id="87" dur="166" decel="50000">
                                          <p:stCondLst>
                                            <p:cond delay="1338"/>
                                          </p:stCondLst>
                                        </p:cTn>
                                        <p:tgtEl>
                                          <p:spTgt spid="3">
                                            <p:txEl>
                                              <p:pRg st="5" end="5"/>
                                            </p:txEl>
                                          </p:spTgt>
                                        </p:tgtEl>
                                      </p:cBhvr>
                                      <p:to x="100000" y="100000"/>
                                    </p:animScale>
                                    <p:animScale>
                                      <p:cBhvr>
                                        <p:cTn id="88" dur="26">
                                          <p:stCondLst>
                                            <p:cond delay="1642"/>
                                          </p:stCondLst>
                                        </p:cTn>
                                        <p:tgtEl>
                                          <p:spTgt spid="3">
                                            <p:txEl>
                                              <p:pRg st="5" end="5"/>
                                            </p:txEl>
                                          </p:spTgt>
                                        </p:tgtEl>
                                      </p:cBhvr>
                                      <p:to x="100000" y="90000"/>
                                    </p:animScale>
                                    <p:animScale>
                                      <p:cBhvr>
                                        <p:cTn id="89" dur="166" decel="50000">
                                          <p:stCondLst>
                                            <p:cond delay="1668"/>
                                          </p:stCondLst>
                                        </p:cTn>
                                        <p:tgtEl>
                                          <p:spTgt spid="3">
                                            <p:txEl>
                                              <p:pRg st="5" end="5"/>
                                            </p:txEl>
                                          </p:spTgt>
                                        </p:tgtEl>
                                      </p:cBhvr>
                                      <p:to x="100000" y="100000"/>
                                    </p:animScale>
                                    <p:animScale>
                                      <p:cBhvr>
                                        <p:cTn id="90" dur="26">
                                          <p:stCondLst>
                                            <p:cond delay="1808"/>
                                          </p:stCondLst>
                                        </p:cTn>
                                        <p:tgtEl>
                                          <p:spTgt spid="3">
                                            <p:txEl>
                                              <p:pRg st="5" end="5"/>
                                            </p:txEl>
                                          </p:spTgt>
                                        </p:tgtEl>
                                      </p:cBhvr>
                                      <p:to x="100000" y="95000"/>
                                    </p:animScale>
                                    <p:animScale>
                                      <p:cBhvr>
                                        <p:cTn id="91" dur="166" decel="50000">
                                          <p:stCondLst>
                                            <p:cond delay="1834"/>
                                          </p:stCondLst>
                                        </p:cTn>
                                        <p:tgtEl>
                                          <p:spTgt spid="3">
                                            <p:txEl>
                                              <p:pRg st="5" end="5"/>
                                            </p:txEl>
                                          </p:spTgt>
                                        </p:tgtEl>
                                      </p:cBhvr>
                                      <p:to x="100000" y="100000"/>
                                    </p:animScale>
                                  </p:childTnLst>
                                </p:cTn>
                              </p:par>
                              <p:par>
                                <p:cTn id="92" presetID="26" presetClass="entr" presetSubtype="0" fill="hold" nodeType="withEffect">
                                  <p:stCondLst>
                                    <p:cond delay="0"/>
                                  </p:stCondLst>
                                  <p:childTnLst>
                                    <p:set>
                                      <p:cBhvr>
                                        <p:cTn id="93" dur="1" fill="hold">
                                          <p:stCondLst>
                                            <p:cond delay="0"/>
                                          </p:stCondLst>
                                        </p:cTn>
                                        <p:tgtEl>
                                          <p:spTgt spid="3">
                                            <p:txEl>
                                              <p:pRg st="6" end="6"/>
                                            </p:txEl>
                                          </p:spTgt>
                                        </p:tgtEl>
                                        <p:attrNameLst>
                                          <p:attrName>style.visibility</p:attrName>
                                        </p:attrNameLst>
                                      </p:cBhvr>
                                      <p:to>
                                        <p:strVal val="visible"/>
                                      </p:to>
                                    </p:set>
                                    <p:animEffect transition="in" filter="wipe(down)">
                                      <p:cBhvr>
                                        <p:cTn id="94" dur="580">
                                          <p:stCondLst>
                                            <p:cond delay="0"/>
                                          </p:stCondLst>
                                        </p:cTn>
                                        <p:tgtEl>
                                          <p:spTgt spid="3">
                                            <p:txEl>
                                              <p:pRg st="6" end="6"/>
                                            </p:txEl>
                                          </p:spTgt>
                                        </p:tgtEl>
                                      </p:cBhvr>
                                    </p:animEffect>
                                    <p:anim calcmode="lin" valueType="num">
                                      <p:cBhvr>
                                        <p:cTn id="95"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6"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97"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98"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99"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0" dur="26">
                                          <p:stCondLst>
                                            <p:cond delay="650"/>
                                          </p:stCondLst>
                                        </p:cTn>
                                        <p:tgtEl>
                                          <p:spTgt spid="3">
                                            <p:txEl>
                                              <p:pRg st="6" end="6"/>
                                            </p:txEl>
                                          </p:spTgt>
                                        </p:tgtEl>
                                      </p:cBhvr>
                                      <p:to x="100000" y="60000"/>
                                    </p:animScale>
                                    <p:animScale>
                                      <p:cBhvr>
                                        <p:cTn id="101" dur="166" decel="50000">
                                          <p:stCondLst>
                                            <p:cond delay="676"/>
                                          </p:stCondLst>
                                        </p:cTn>
                                        <p:tgtEl>
                                          <p:spTgt spid="3">
                                            <p:txEl>
                                              <p:pRg st="6" end="6"/>
                                            </p:txEl>
                                          </p:spTgt>
                                        </p:tgtEl>
                                      </p:cBhvr>
                                      <p:to x="100000" y="100000"/>
                                    </p:animScale>
                                    <p:animScale>
                                      <p:cBhvr>
                                        <p:cTn id="102" dur="26">
                                          <p:stCondLst>
                                            <p:cond delay="1312"/>
                                          </p:stCondLst>
                                        </p:cTn>
                                        <p:tgtEl>
                                          <p:spTgt spid="3">
                                            <p:txEl>
                                              <p:pRg st="6" end="6"/>
                                            </p:txEl>
                                          </p:spTgt>
                                        </p:tgtEl>
                                      </p:cBhvr>
                                      <p:to x="100000" y="80000"/>
                                    </p:animScale>
                                    <p:animScale>
                                      <p:cBhvr>
                                        <p:cTn id="103" dur="166" decel="50000">
                                          <p:stCondLst>
                                            <p:cond delay="1338"/>
                                          </p:stCondLst>
                                        </p:cTn>
                                        <p:tgtEl>
                                          <p:spTgt spid="3">
                                            <p:txEl>
                                              <p:pRg st="6" end="6"/>
                                            </p:txEl>
                                          </p:spTgt>
                                        </p:tgtEl>
                                      </p:cBhvr>
                                      <p:to x="100000" y="100000"/>
                                    </p:animScale>
                                    <p:animScale>
                                      <p:cBhvr>
                                        <p:cTn id="104" dur="26">
                                          <p:stCondLst>
                                            <p:cond delay="1642"/>
                                          </p:stCondLst>
                                        </p:cTn>
                                        <p:tgtEl>
                                          <p:spTgt spid="3">
                                            <p:txEl>
                                              <p:pRg st="6" end="6"/>
                                            </p:txEl>
                                          </p:spTgt>
                                        </p:tgtEl>
                                      </p:cBhvr>
                                      <p:to x="100000" y="90000"/>
                                    </p:animScale>
                                    <p:animScale>
                                      <p:cBhvr>
                                        <p:cTn id="105" dur="166" decel="50000">
                                          <p:stCondLst>
                                            <p:cond delay="1668"/>
                                          </p:stCondLst>
                                        </p:cTn>
                                        <p:tgtEl>
                                          <p:spTgt spid="3">
                                            <p:txEl>
                                              <p:pRg st="6" end="6"/>
                                            </p:txEl>
                                          </p:spTgt>
                                        </p:tgtEl>
                                      </p:cBhvr>
                                      <p:to x="100000" y="100000"/>
                                    </p:animScale>
                                    <p:animScale>
                                      <p:cBhvr>
                                        <p:cTn id="106" dur="26">
                                          <p:stCondLst>
                                            <p:cond delay="1808"/>
                                          </p:stCondLst>
                                        </p:cTn>
                                        <p:tgtEl>
                                          <p:spTgt spid="3">
                                            <p:txEl>
                                              <p:pRg st="6" end="6"/>
                                            </p:txEl>
                                          </p:spTgt>
                                        </p:tgtEl>
                                      </p:cBhvr>
                                      <p:to x="100000" y="95000"/>
                                    </p:animScale>
                                    <p:animScale>
                                      <p:cBhvr>
                                        <p:cTn id="107" dur="166" decel="50000">
                                          <p:stCondLst>
                                            <p:cond delay="1834"/>
                                          </p:stCondLst>
                                        </p:cTn>
                                        <p:tgtEl>
                                          <p:spTgt spid="3">
                                            <p:txEl>
                                              <p:pRg st="6" end="6"/>
                                            </p:txEl>
                                          </p:spTgt>
                                        </p:tgtEl>
                                      </p:cBhvr>
                                      <p:to x="100000" y="100000"/>
                                    </p:animScale>
                                  </p:childTnLst>
                                </p:cTn>
                              </p:par>
                              <p:par>
                                <p:cTn id="108" presetID="26" presetClass="entr" presetSubtype="0" fill="hold" nodeType="withEffect">
                                  <p:stCondLst>
                                    <p:cond delay="0"/>
                                  </p:stCondLst>
                                  <p:childTnLst>
                                    <p:set>
                                      <p:cBhvr>
                                        <p:cTn id="109" dur="1" fill="hold">
                                          <p:stCondLst>
                                            <p:cond delay="0"/>
                                          </p:stCondLst>
                                        </p:cTn>
                                        <p:tgtEl>
                                          <p:spTgt spid="3">
                                            <p:txEl>
                                              <p:pRg st="7" end="7"/>
                                            </p:txEl>
                                          </p:spTgt>
                                        </p:tgtEl>
                                        <p:attrNameLst>
                                          <p:attrName>style.visibility</p:attrName>
                                        </p:attrNameLst>
                                      </p:cBhvr>
                                      <p:to>
                                        <p:strVal val="visible"/>
                                      </p:to>
                                    </p:set>
                                    <p:animEffect transition="in" filter="wipe(down)">
                                      <p:cBhvr>
                                        <p:cTn id="110" dur="580">
                                          <p:stCondLst>
                                            <p:cond delay="0"/>
                                          </p:stCondLst>
                                        </p:cTn>
                                        <p:tgtEl>
                                          <p:spTgt spid="3">
                                            <p:txEl>
                                              <p:pRg st="7" end="7"/>
                                            </p:txEl>
                                          </p:spTgt>
                                        </p:tgtEl>
                                      </p:cBhvr>
                                    </p:animEffect>
                                    <p:anim calcmode="lin" valueType="num">
                                      <p:cBhvr>
                                        <p:cTn id="111"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12"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13"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14"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15"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16" dur="26">
                                          <p:stCondLst>
                                            <p:cond delay="650"/>
                                          </p:stCondLst>
                                        </p:cTn>
                                        <p:tgtEl>
                                          <p:spTgt spid="3">
                                            <p:txEl>
                                              <p:pRg st="7" end="7"/>
                                            </p:txEl>
                                          </p:spTgt>
                                        </p:tgtEl>
                                      </p:cBhvr>
                                      <p:to x="100000" y="60000"/>
                                    </p:animScale>
                                    <p:animScale>
                                      <p:cBhvr>
                                        <p:cTn id="117" dur="166" decel="50000">
                                          <p:stCondLst>
                                            <p:cond delay="676"/>
                                          </p:stCondLst>
                                        </p:cTn>
                                        <p:tgtEl>
                                          <p:spTgt spid="3">
                                            <p:txEl>
                                              <p:pRg st="7" end="7"/>
                                            </p:txEl>
                                          </p:spTgt>
                                        </p:tgtEl>
                                      </p:cBhvr>
                                      <p:to x="100000" y="100000"/>
                                    </p:animScale>
                                    <p:animScale>
                                      <p:cBhvr>
                                        <p:cTn id="118" dur="26">
                                          <p:stCondLst>
                                            <p:cond delay="1312"/>
                                          </p:stCondLst>
                                        </p:cTn>
                                        <p:tgtEl>
                                          <p:spTgt spid="3">
                                            <p:txEl>
                                              <p:pRg st="7" end="7"/>
                                            </p:txEl>
                                          </p:spTgt>
                                        </p:tgtEl>
                                      </p:cBhvr>
                                      <p:to x="100000" y="80000"/>
                                    </p:animScale>
                                    <p:animScale>
                                      <p:cBhvr>
                                        <p:cTn id="119" dur="166" decel="50000">
                                          <p:stCondLst>
                                            <p:cond delay="1338"/>
                                          </p:stCondLst>
                                        </p:cTn>
                                        <p:tgtEl>
                                          <p:spTgt spid="3">
                                            <p:txEl>
                                              <p:pRg st="7" end="7"/>
                                            </p:txEl>
                                          </p:spTgt>
                                        </p:tgtEl>
                                      </p:cBhvr>
                                      <p:to x="100000" y="100000"/>
                                    </p:animScale>
                                    <p:animScale>
                                      <p:cBhvr>
                                        <p:cTn id="120" dur="26">
                                          <p:stCondLst>
                                            <p:cond delay="1642"/>
                                          </p:stCondLst>
                                        </p:cTn>
                                        <p:tgtEl>
                                          <p:spTgt spid="3">
                                            <p:txEl>
                                              <p:pRg st="7" end="7"/>
                                            </p:txEl>
                                          </p:spTgt>
                                        </p:tgtEl>
                                      </p:cBhvr>
                                      <p:to x="100000" y="90000"/>
                                    </p:animScale>
                                    <p:animScale>
                                      <p:cBhvr>
                                        <p:cTn id="121" dur="166" decel="50000">
                                          <p:stCondLst>
                                            <p:cond delay="1668"/>
                                          </p:stCondLst>
                                        </p:cTn>
                                        <p:tgtEl>
                                          <p:spTgt spid="3">
                                            <p:txEl>
                                              <p:pRg st="7" end="7"/>
                                            </p:txEl>
                                          </p:spTgt>
                                        </p:tgtEl>
                                      </p:cBhvr>
                                      <p:to x="100000" y="100000"/>
                                    </p:animScale>
                                    <p:animScale>
                                      <p:cBhvr>
                                        <p:cTn id="122" dur="26">
                                          <p:stCondLst>
                                            <p:cond delay="1808"/>
                                          </p:stCondLst>
                                        </p:cTn>
                                        <p:tgtEl>
                                          <p:spTgt spid="3">
                                            <p:txEl>
                                              <p:pRg st="7" end="7"/>
                                            </p:txEl>
                                          </p:spTgt>
                                        </p:tgtEl>
                                      </p:cBhvr>
                                      <p:to x="100000" y="95000"/>
                                    </p:animScale>
                                    <p:animScale>
                                      <p:cBhvr>
                                        <p:cTn id="123" dur="166" decel="50000">
                                          <p:stCondLst>
                                            <p:cond delay="1834"/>
                                          </p:stCondLst>
                                        </p:cTn>
                                        <p:tgtEl>
                                          <p:spTgt spid="3">
                                            <p:txEl>
                                              <p:pRg st="7" end="7"/>
                                            </p:txEl>
                                          </p:spTgt>
                                        </p:tgtEl>
                                      </p:cBhvr>
                                      <p:to x="100000" y="100000"/>
                                    </p:animScale>
                                  </p:childTnLst>
                                </p:cTn>
                              </p:par>
                              <p:par>
                                <p:cTn id="124" presetID="26" presetClass="entr" presetSubtype="0" fill="hold" nodeType="withEffect">
                                  <p:stCondLst>
                                    <p:cond delay="0"/>
                                  </p:stCondLst>
                                  <p:childTnLst>
                                    <p:set>
                                      <p:cBhvr>
                                        <p:cTn id="125" dur="1" fill="hold">
                                          <p:stCondLst>
                                            <p:cond delay="0"/>
                                          </p:stCondLst>
                                        </p:cTn>
                                        <p:tgtEl>
                                          <p:spTgt spid="3">
                                            <p:txEl>
                                              <p:pRg st="8" end="8"/>
                                            </p:txEl>
                                          </p:spTgt>
                                        </p:tgtEl>
                                        <p:attrNameLst>
                                          <p:attrName>style.visibility</p:attrName>
                                        </p:attrNameLst>
                                      </p:cBhvr>
                                      <p:to>
                                        <p:strVal val="visible"/>
                                      </p:to>
                                    </p:set>
                                    <p:animEffect transition="in" filter="wipe(down)">
                                      <p:cBhvr>
                                        <p:cTn id="126" dur="580">
                                          <p:stCondLst>
                                            <p:cond delay="0"/>
                                          </p:stCondLst>
                                        </p:cTn>
                                        <p:tgtEl>
                                          <p:spTgt spid="3">
                                            <p:txEl>
                                              <p:pRg st="8" end="8"/>
                                            </p:txEl>
                                          </p:spTgt>
                                        </p:tgtEl>
                                      </p:cBhvr>
                                    </p:animEffect>
                                    <p:anim calcmode="lin" valueType="num">
                                      <p:cBhvr>
                                        <p:cTn id="127"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28"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29"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30"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31"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32" dur="26">
                                          <p:stCondLst>
                                            <p:cond delay="650"/>
                                          </p:stCondLst>
                                        </p:cTn>
                                        <p:tgtEl>
                                          <p:spTgt spid="3">
                                            <p:txEl>
                                              <p:pRg st="8" end="8"/>
                                            </p:txEl>
                                          </p:spTgt>
                                        </p:tgtEl>
                                      </p:cBhvr>
                                      <p:to x="100000" y="60000"/>
                                    </p:animScale>
                                    <p:animScale>
                                      <p:cBhvr>
                                        <p:cTn id="133" dur="166" decel="50000">
                                          <p:stCondLst>
                                            <p:cond delay="676"/>
                                          </p:stCondLst>
                                        </p:cTn>
                                        <p:tgtEl>
                                          <p:spTgt spid="3">
                                            <p:txEl>
                                              <p:pRg st="8" end="8"/>
                                            </p:txEl>
                                          </p:spTgt>
                                        </p:tgtEl>
                                      </p:cBhvr>
                                      <p:to x="100000" y="100000"/>
                                    </p:animScale>
                                    <p:animScale>
                                      <p:cBhvr>
                                        <p:cTn id="134" dur="26">
                                          <p:stCondLst>
                                            <p:cond delay="1312"/>
                                          </p:stCondLst>
                                        </p:cTn>
                                        <p:tgtEl>
                                          <p:spTgt spid="3">
                                            <p:txEl>
                                              <p:pRg st="8" end="8"/>
                                            </p:txEl>
                                          </p:spTgt>
                                        </p:tgtEl>
                                      </p:cBhvr>
                                      <p:to x="100000" y="80000"/>
                                    </p:animScale>
                                    <p:animScale>
                                      <p:cBhvr>
                                        <p:cTn id="135" dur="166" decel="50000">
                                          <p:stCondLst>
                                            <p:cond delay="1338"/>
                                          </p:stCondLst>
                                        </p:cTn>
                                        <p:tgtEl>
                                          <p:spTgt spid="3">
                                            <p:txEl>
                                              <p:pRg st="8" end="8"/>
                                            </p:txEl>
                                          </p:spTgt>
                                        </p:tgtEl>
                                      </p:cBhvr>
                                      <p:to x="100000" y="100000"/>
                                    </p:animScale>
                                    <p:animScale>
                                      <p:cBhvr>
                                        <p:cTn id="136" dur="26">
                                          <p:stCondLst>
                                            <p:cond delay="1642"/>
                                          </p:stCondLst>
                                        </p:cTn>
                                        <p:tgtEl>
                                          <p:spTgt spid="3">
                                            <p:txEl>
                                              <p:pRg st="8" end="8"/>
                                            </p:txEl>
                                          </p:spTgt>
                                        </p:tgtEl>
                                      </p:cBhvr>
                                      <p:to x="100000" y="90000"/>
                                    </p:animScale>
                                    <p:animScale>
                                      <p:cBhvr>
                                        <p:cTn id="137" dur="166" decel="50000">
                                          <p:stCondLst>
                                            <p:cond delay="1668"/>
                                          </p:stCondLst>
                                        </p:cTn>
                                        <p:tgtEl>
                                          <p:spTgt spid="3">
                                            <p:txEl>
                                              <p:pRg st="8" end="8"/>
                                            </p:txEl>
                                          </p:spTgt>
                                        </p:tgtEl>
                                      </p:cBhvr>
                                      <p:to x="100000" y="100000"/>
                                    </p:animScale>
                                    <p:animScale>
                                      <p:cBhvr>
                                        <p:cTn id="138" dur="26">
                                          <p:stCondLst>
                                            <p:cond delay="1808"/>
                                          </p:stCondLst>
                                        </p:cTn>
                                        <p:tgtEl>
                                          <p:spTgt spid="3">
                                            <p:txEl>
                                              <p:pRg st="8" end="8"/>
                                            </p:txEl>
                                          </p:spTgt>
                                        </p:tgtEl>
                                      </p:cBhvr>
                                      <p:to x="100000" y="95000"/>
                                    </p:animScale>
                                    <p:animScale>
                                      <p:cBhvr>
                                        <p:cTn id="139" dur="166" decel="50000">
                                          <p:stCondLst>
                                            <p:cond delay="1834"/>
                                          </p:stCondLst>
                                        </p:cTn>
                                        <p:tgtEl>
                                          <p:spTgt spid="3">
                                            <p:txEl>
                                              <p:pRg st="8" end="8"/>
                                            </p:txEl>
                                          </p:spTgt>
                                        </p:tgtEl>
                                      </p:cBhvr>
                                      <p:to x="100000" y="100000"/>
                                    </p:animScale>
                                  </p:childTnLst>
                                </p:cTn>
                              </p:par>
                              <p:par>
                                <p:cTn id="140" presetID="26" presetClass="entr" presetSubtype="0" fill="hold" nodeType="withEffect">
                                  <p:stCondLst>
                                    <p:cond delay="0"/>
                                  </p:stCondLst>
                                  <p:childTnLst>
                                    <p:set>
                                      <p:cBhvr>
                                        <p:cTn id="141" dur="1" fill="hold">
                                          <p:stCondLst>
                                            <p:cond delay="0"/>
                                          </p:stCondLst>
                                        </p:cTn>
                                        <p:tgtEl>
                                          <p:spTgt spid="3">
                                            <p:txEl>
                                              <p:pRg st="9" end="9"/>
                                            </p:txEl>
                                          </p:spTgt>
                                        </p:tgtEl>
                                        <p:attrNameLst>
                                          <p:attrName>style.visibility</p:attrName>
                                        </p:attrNameLst>
                                      </p:cBhvr>
                                      <p:to>
                                        <p:strVal val="visible"/>
                                      </p:to>
                                    </p:set>
                                    <p:animEffect transition="in" filter="wipe(down)">
                                      <p:cBhvr>
                                        <p:cTn id="142" dur="580">
                                          <p:stCondLst>
                                            <p:cond delay="0"/>
                                          </p:stCondLst>
                                        </p:cTn>
                                        <p:tgtEl>
                                          <p:spTgt spid="3">
                                            <p:txEl>
                                              <p:pRg st="9" end="9"/>
                                            </p:txEl>
                                          </p:spTgt>
                                        </p:tgtEl>
                                      </p:cBhvr>
                                    </p:animEffect>
                                    <p:anim calcmode="lin" valueType="num">
                                      <p:cBhvr>
                                        <p:cTn id="143"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44"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45"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46"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47"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48" dur="26">
                                          <p:stCondLst>
                                            <p:cond delay="650"/>
                                          </p:stCondLst>
                                        </p:cTn>
                                        <p:tgtEl>
                                          <p:spTgt spid="3">
                                            <p:txEl>
                                              <p:pRg st="9" end="9"/>
                                            </p:txEl>
                                          </p:spTgt>
                                        </p:tgtEl>
                                      </p:cBhvr>
                                      <p:to x="100000" y="60000"/>
                                    </p:animScale>
                                    <p:animScale>
                                      <p:cBhvr>
                                        <p:cTn id="149" dur="166" decel="50000">
                                          <p:stCondLst>
                                            <p:cond delay="676"/>
                                          </p:stCondLst>
                                        </p:cTn>
                                        <p:tgtEl>
                                          <p:spTgt spid="3">
                                            <p:txEl>
                                              <p:pRg st="9" end="9"/>
                                            </p:txEl>
                                          </p:spTgt>
                                        </p:tgtEl>
                                      </p:cBhvr>
                                      <p:to x="100000" y="100000"/>
                                    </p:animScale>
                                    <p:animScale>
                                      <p:cBhvr>
                                        <p:cTn id="150" dur="26">
                                          <p:stCondLst>
                                            <p:cond delay="1312"/>
                                          </p:stCondLst>
                                        </p:cTn>
                                        <p:tgtEl>
                                          <p:spTgt spid="3">
                                            <p:txEl>
                                              <p:pRg st="9" end="9"/>
                                            </p:txEl>
                                          </p:spTgt>
                                        </p:tgtEl>
                                      </p:cBhvr>
                                      <p:to x="100000" y="80000"/>
                                    </p:animScale>
                                    <p:animScale>
                                      <p:cBhvr>
                                        <p:cTn id="151" dur="166" decel="50000">
                                          <p:stCondLst>
                                            <p:cond delay="1338"/>
                                          </p:stCondLst>
                                        </p:cTn>
                                        <p:tgtEl>
                                          <p:spTgt spid="3">
                                            <p:txEl>
                                              <p:pRg st="9" end="9"/>
                                            </p:txEl>
                                          </p:spTgt>
                                        </p:tgtEl>
                                      </p:cBhvr>
                                      <p:to x="100000" y="100000"/>
                                    </p:animScale>
                                    <p:animScale>
                                      <p:cBhvr>
                                        <p:cTn id="152" dur="26">
                                          <p:stCondLst>
                                            <p:cond delay="1642"/>
                                          </p:stCondLst>
                                        </p:cTn>
                                        <p:tgtEl>
                                          <p:spTgt spid="3">
                                            <p:txEl>
                                              <p:pRg st="9" end="9"/>
                                            </p:txEl>
                                          </p:spTgt>
                                        </p:tgtEl>
                                      </p:cBhvr>
                                      <p:to x="100000" y="90000"/>
                                    </p:animScale>
                                    <p:animScale>
                                      <p:cBhvr>
                                        <p:cTn id="153" dur="166" decel="50000">
                                          <p:stCondLst>
                                            <p:cond delay="1668"/>
                                          </p:stCondLst>
                                        </p:cTn>
                                        <p:tgtEl>
                                          <p:spTgt spid="3">
                                            <p:txEl>
                                              <p:pRg st="9" end="9"/>
                                            </p:txEl>
                                          </p:spTgt>
                                        </p:tgtEl>
                                      </p:cBhvr>
                                      <p:to x="100000" y="100000"/>
                                    </p:animScale>
                                    <p:animScale>
                                      <p:cBhvr>
                                        <p:cTn id="154" dur="26">
                                          <p:stCondLst>
                                            <p:cond delay="1808"/>
                                          </p:stCondLst>
                                        </p:cTn>
                                        <p:tgtEl>
                                          <p:spTgt spid="3">
                                            <p:txEl>
                                              <p:pRg st="9" end="9"/>
                                            </p:txEl>
                                          </p:spTgt>
                                        </p:tgtEl>
                                      </p:cBhvr>
                                      <p:to x="100000" y="95000"/>
                                    </p:animScale>
                                    <p:animScale>
                                      <p:cBhvr>
                                        <p:cTn id="155" dur="166" decel="50000">
                                          <p:stCondLst>
                                            <p:cond delay="1834"/>
                                          </p:stCondLst>
                                        </p:cTn>
                                        <p:tgtEl>
                                          <p:spTgt spid="3">
                                            <p:txEl>
                                              <p:pRg st="9" end="9"/>
                                            </p:txEl>
                                          </p:spTgt>
                                        </p:tgtEl>
                                      </p:cBhvr>
                                      <p:to x="100000" y="100000"/>
                                    </p:animScale>
                                  </p:childTnLst>
                                </p:cTn>
                              </p:par>
                              <p:par>
                                <p:cTn id="156" presetID="26" presetClass="entr" presetSubtype="0" fill="hold" nodeType="withEffect">
                                  <p:stCondLst>
                                    <p:cond delay="0"/>
                                  </p:stCondLst>
                                  <p:childTnLst>
                                    <p:set>
                                      <p:cBhvr>
                                        <p:cTn id="157" dur="1" fill="hold">
                                          <p:stCondLst>
                                            <p:cond delay="0"/>
                                          </p:stCondLst>
                                        </p:cTn>
                                        <p:tgtEl>
                                          <p:spTgt spid="3">
                                            <p:txEl>
                                              <p:pRg st="10" end="10"/>
                                            </p:txEl>
                                          </p:spTgt>
                                        </p:tgtEl>
                                        <p:attrNameLst>
                                          <p:attrName>style.visibility</p:attrName>
                                        </p:attrNameLst>
                                      </p:cBhvr>
                                      <p:to>
                                        <p:strVal val="visible"/>
                                      </p:to>
                                    </p:set>
                                    <p:animEffect transition="in" filter="wipe(down)">
                                      <p:cBhvr>
                                        <p:cTn id="158" dur="580">
                                          <p:stCondLst>
                                            <p:cond delay="0"/>
                                          </p:stCondLst>
                                        </p:cTn>
                                        <p:tgtEl>
                                          <p:spTgt spid="3">
                                            <p:txEl>
                                              <p:pRg st="10" end="10"/>
                                            </p:txEl>
                                          </p:spTgt>
                                        </p:tgtEl>
                                      </p:cBhvr>
                                    </p:animEffect>
                                    <p:anim calcmode="lin" valueType="num">
                                      <p:cBhvr>
                                        <p:cTn id="159"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60"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61"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62"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63"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64" dur="26">
                                          <p:stCondLst>
                                            <p:cond delay="650"/>
                                          </p:stCondLst>
                                        </p:cTn>
                                        <p:tgtEl>
                                          <p:spTgt spid="3">
                                            <p:txEl>
                                              <p:pRg st="10" end="10"/>
                                            </p:txEl>
                                          </p:spTgt>
                                        </p:tgtEl>
                                      </p:cBhvr>
                                      <p:to x="100000" y="60000"/>
                                    </p:animScale>
                                    <p:animScale>
                                      <p:cBhvr>
                                        <p:cTn id="165" dur="166" decel="50000">
                                          <p:stCondLst>
                                            <p:cond delay="676"/>
                                          </p:stCondLst>
                                        </p:cTn>
                                        <p:tgtEl>
                                          <p:spTgt spid="3">
                                            <p:txEl>
                                              <p:pRg st="10" end="10"/>
                                            </p:txEl>
                                          </p:spTgt>
                                        </p:tgtEl>
                                      </p:cBhvr>
                                      <p:to x="100000" y="100000"/>
                                    </p:animScale>
                                    <p:animScale>
                                      <p:cBhvr>
                                        <p:cTn id="166" dur="26">
                                          <p:stCondLst>
                                            <p:cond delay="1312"/>
                                          </p:stCondLst>
                                        </p:cTn>
                                        <p:tgtEl>
                                          <p:spTgt spid="3">
                                            <p:txEl>
                                              <p:pRg st="10" end="10"/>
                                            </p:txEl>
                                          </p:spTgt>
                                        </p:tgtEl>
                                      </p:cBhvr>
                                      <p:to x="100000" y="80000"/>
                                    </p:animScale>
                                    <p:animScale>
                                      <p:cBhvr>
                                        <p:cTn id="167" dur="166" decel="50000">
                                          <p:stCondLst>
                                            <p:cond delay="1338"/>
                                          </p:stCondLst>
                                        </p:cTn>
                                        <p:tgtEl>
                                          <p:spTgt spid="3">
                                            <p:txEl>
                                              <p:pRg st="10" end="10"/>
                                            </p:txEl>
                                          </p:spTgt>
                                        </p:tgtEl>
                                      </p:cBhvr>
                                      <p:to x="100000" y="100000"/>
                                    </p:animScale>
                                    <p:animScale>
                                      <p:cBhvr>
                                        <p:cTn id="168" dur="26">
                                          <p:stCondLst>
                                            <p:cond delay="1642"/>
                                          </p:stCondLst>
                                        </p:cTn>
                                        <p:tgtEl>
                                          <p:spTgt spid="3">
                                            <p:txEl>
                                              <p:pRg st="10" end="10"/>
                                            </p:txEl>
                                          </p:spTgt>
                                        </p:tgtEl>
                                      </p:cBhvr>
                                      <p:to x="100000" y="90000"/>
                                    </p:animScale>
                                    <p:animScale>
                                      <p:cBhvr>
                                        <p:cTn id="169" dur="166" decel="50000">
                                          <p:stCondLst>
                                            <p:cond delay="1668"/>
                                          </p:stCondLst>
                                        </p:cTn>
                                        <p:tgtEl>
                                          <p:spTgt spid="3">
                                            <p:txEl>
                                              <p:pRg st="10" end="10"/>
                                            </p:txEl>
                                          </p:spTgt>
                                        </p:tgtEl>
                                      </p:cBhvr>
                                      <p:to x="100000" y="100000"/>
                                    </p:animScale>
                                    <p:animScale>
                                      <p:cBhvr>
                                        <p:cTn id="170" dur="26">
                                          <p:stCondLst>
                                            <p:cond delay="1808"/>
                                          </p:stCondLst>
                                        </p:cTn>
                                        <p:tgtEl>
                                          <p:spTgt spid="3">
                                            <p:txEl>
                                              <p:pRg st="10" end="10"/>
                                            </p:txEl>
                                          </p:spTgt>
                                        </p:tgtEl>
                                      </p:cBhvr>
                                      <p:to x="100000" y="95000"/>
                                    </p:animScale>
                                    <p:animScale>
                                      <p:cBhvr>
                                        <p:cTn id="171" dur="166" decel="50000">
                                          <p:stCondLst>
                                            <p:cond delay="1834"/>
                                          </p:stCondLst>
                                        </p:cTn>
                                        <p:tgtEl>
                                          <p:spTgt spid="3">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style>
          <a:lnRef idx="2">
            <a:schemeClr val="accent1"/>
          </a:lnRef>
          <a:fillRef idx="1">
            <a:schemeClr val="lt1"/>
          </a:fillRef>
          <a:effectRef idx="0">
            <a:schemeClr val="accent1"/>
          </a:effectRef>
          <a:fontRef idx="minor">
            <a:schemeClr val="dk1"/>
          </a:fontRef>
        </p:style>
        <p:txBody>
          <a:bodyPr>
            <a:normAutofit/>
          </a:bodyPr>
          <a:lstStyle/>
          <a:p>
            <a:r>
              <a:rPr lang="bn-IN" sz="6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এগুলো কিসের ছবি</a:t>
            </a:r>
            <a:endParaRPr lang="en-US" sz="6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4" name="Content Placeholder 3" descr="images.jpg"/>
          <p:cNvPicPr>
            <a:picLocks noGrp="1" noChangeAspect="1"/>
          </p:cNvPicPr>
          <p:nvPr>
            <p:ph idx="1"/>
          </p:nvPr>
        </p:nvPicPr>
        <p:blipFill>
          <a:blip r:embed="rId2"/>
          <a:stretch>
            <a:fillRect/>
          </a:stretch>
        </p:blipFill>
        <p:spPr>
          <a:xfrm>
            <a:off x="4495800" y="1752600"/>
            <a:ext cx="4038600" cy="4191000"/>
          </a:xfrm>
        </p:spPr>
      </p:pic>
      <p:pic>
        <p:nvPicPr>
          <p:cNvPr id="5" name="Picture 4" descr="download.jpg"/>
          <p:cNvPicPr>
            <a:picLocks noChangeAspect="1"/>
          </p:cNvPicPr>
          <p:nvPr/>
        </p:nvPicPr>
        <p:blipFill>
          <a:blip r:embed="rId3"/>
          <a:stretch>
            <a:fillRect/>
          </a:stretch>
        </p:blipFill>
        <p:spPr>
          <a:xfrm>
            <a:off x="533400" y="1676400"/>
            <a:ext cx="3810000" cy="4343400"/>
          </a:xfrm>
          <a:prstGeom prst="rect">
            <a:avLst/>
          </a:prstGeom>
        </p:spPr>
      </p:pic>
      <p:sp>
        <p:nvSpPr>
          <p:cNvPr id="6" name="TextBox 5"/>
          <p:cNvSpPr txBox="1"/>
          <p:nvPr/>
        </p:nvSpPr>
        <p:spPr>
          <a:xfrm>
            <a:off x="1143000" y="5334000"/>
            <a:ext cx="2209800" cy="461665"/>
          </a:xfrm>
          <a:prstGeom prst="rect">
            <a:avLst/>
          </a:prstGeom>
          <a:noFill/>
        </p:spPr>
        <p:txBody>
          <a:bodyPr wrap="square" rtlCol="0">
            <a:spAutoFit/>
          </a:bodyPr>
          <a:lstStyle/>
          <a:p>
            <a:r>
              <a:rPr lang="bn-IN" sz="2400" b="1" dirty="0" smtClean="0"/>
              <a:t>মুসাফিরের ছবি</a:t>
            </a:r>
            <a:endParaRPr lang="en-US" sz="2400" b="1" dirty="0"/>
          </a:p>
        </p:txBody>
      </p:sp>
      <p:sp>
        <p:nvSpPr>
          <p:cNvPr id="7" name="TextBox 6"/>
          <p:cNvSpPr txBox="1"/>
          <p:nvPr/>
        </p:nvSpPr>
        <p:spPr>
          <a:xfrm>
            <a:off x="5562600" y="5334000"/>
            <a:ext cx="1744388" cy="400110"/>
          </a:xfrm>
          <a:prstGeom prst="rect">
            <a:avLst/>
          </a:prstGeom>
          <a:solidFill>
            <a:srgbClr val="FFC000"/>
          </a:solidFill>
        </p:spPr>
        <p:txBody>
          <a:bodyPr wrap="none" rtlCol="0">
            <a:spAutoFit/>
          </a:bodyPr>
          <a:lstStyle/>
          <a:p>
            <a:r>
              <a:rPr lang="bn-IN" sz="2000" b="1" dirty="0" smtClean="0">
                <a:solidFill>
                  <a:srgbClr val="002060"/>
                </a:solidFill>
              </a:rPr>
              <a:t>ইফতারের ছবি</a:t>
            </a:r>
            <a:endParaRPr lang="en-US" sz="20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0" fill="hold"/>
                                        <p:tgtEl>
                                          <p:spTgt spid="5"/>
                                        </p:tgtEl>
                                        <p:attrNameLst>
                                          <p:attrName>ppt_x</p:attrName>
                                        </p:attrNameLst>
                                      </p:cBhvr>
                                      <p:tavLst>
                                        <p:tav tm="0">
                                          <p:val>
                                            <p:strVal val="#ppt_x"/>
                                          </p:val>
                                        </p:tav>
                                        <p:tav tm="100000">
                                          <p:val>
                                            <p:strVal val="#ppt_x"/>
                                          </p:val>
                                        </p:tav>
                                      </p:tavLst>
                                    </p:anim>
                                    <p:anim calcmode="lin" valueType="num">
                                      <p:cBhvr additive="base">
                                        <p:cTn id="13"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3" presetClass="path" presetSubtype="0" accel="50000" decel="50000" fill="hold" grpId="0" nodeType="clickEffect">
                                  <p:stCondLst>
                                    <p:cond delay="0"/>
                                  </p:stCondLst>
                                  <p:childTnLst>
                                    <p:animMotion origin="layout" path="M 0 0  L 0.25 0  E" pathEditMode="relative" ptsTypes="">
                                      <p:cBhvr>
                                        <p:cTn id="17" dur="2000" fill="hold"/>
                                        <p:tgtEl>
                                          <p:spTgt spid="6"/>
                                        </p:tgtEl>
                                        <p:attrNameLst>
                                          <p:attrName>ppt_x</p:attrName>
                                          <p:attrName>ppt_y</p:attrName>
                                        </p:attrNameLst>
                                      </p:cBhvr>
                                    </p:animMotion>
                                  </p:childTnLst>
                                </p:cTn>
                              </p:par>
                            </p:childTnLst>
                          </p:cTn>
                        </p:par>
                      </p:childTnLst>
                    </p:cTn>
                  </p:par>
                  <p:par>
                    <p:cTn id="18" fill="hold">
                      <p:stCondLst>
                        <p:cond delay="indefinite"/>
                      </p:stCondLst>
                      <p:childTnLst>
                        <p:par>
                          <p:cTn id="19" fill="hold">
                            <p:stCondLst>
                              <p:cond delay="0"/>
                            </p:stCondLst>
                            <p:childTnLst>
                              <p:par>
                                <p:cTn id="20" presetID="64" presetClass="path" presetSubtype="0" accel="50000" decel="50000" fill="hold" grpId="1" nodeType="clickEffect">
                                  <p:stCondLst>
                                    <p:cond delay="0"/>
                                  </p:stCondLst>
                                  <p:childTnLst>
                                    <p:animMotion origin="layout" path="M 0 0  L 0 -0.33333  E" pathEditMode="relative" ptsTypes="">
                                      <p:cBhvr>
                                        <p:cTn id="21" dur="2000" fill="hold"/>
                                        <p:tgtEl>
                                          <p:spTgt spid="6"/>
                                        </p:tgtEl>
                                        <p:attrNameLst>
                                          <p:attrName>ppt_x</p:attrName>
                                          <p:attrName>ppt_y</p:attrName>
                                        </p:attrNameLst>
                                      </p:cBhvr>
                                    </p:animMotion>
                                  </p:childTnLst>
                                </p:cTn>
                              </p:par>
                            </p:childTnLst>
                          </p:cTn>
                        </p:par>
                      </p:childTnLst>
                    </p:cTn>
                  </p:par>
                  <p:par>
                    <p:cTn id="22" fill="hold">
                      <p:stCondLst>
                        <p:cond delay="indefinite"/>
                      </p:stCondLst>
                      <p:childTnLst>
                        <p:par>
                          <p:cTn id="23" fill="hold">
                            <p:stCondLst>
                              <p:cond delay="0"/>
                            </p:stCondLst>
                            <p:childTnLst>
                              <p:par>
                                <p:cTn id="24" presetID="20"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edge">
                                      <p:cBhvr>
                                        <p:cTn id="26" dur="20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64" presetClass="path" presetSubtype="0" accel="50000" decel="50000" fill="hold" grpId="0" nodeType="clickEffect">
                                  <p:stCondLst>
                                    <p:cond delay="0"/>
                                  </p:stCondLst>
                                  <p:childTnLst>
                                    <p:animMotion origin="layout" path="M 0 0  L 0 -0.33333  E" pathEditMode="relative" ptsTypes="">
                                      <p:cBhvr>
                                        <p:cTn id="30" dur="2000" fill="hold"/>
                                        <p:tgtEl>
                                          <p:spTgt spid="7"/>
                                        </p:tgtEl>
                                        <p:attrNameLst>
                                          <p:attrName>ppt_x</p:attrName>
                                          <p:attrName>ppt_y</p:attrName>
                                        </p:attrNameLst>
                                      </p:cBhvr>
                                    </p:animMotion>
                                  </p:childTnLst>
                                </p:cTn>
                              </p:par>
                            </p:childTnLst>
                          </p:cTn>
                        </p:par>
                      </p:childTnLst>
                    </p:cTn>
                  </p:par>
                  <p:par>
                    <p:cTn id="31" fill="hold">
                      <p:stCondLst>
                        <p:cond delay="indefinite"/>
                      </p:stCondLst>
                      <p:childTnLst>
                        <p:par>
                          <p:cTn id="32" fill="hold">
                            <p:stCondLst>
                              <p:cond delay="0"/>
                            </p:stCondLst>
                            <p:childTnLst>
                              <p:par>
                                <p:cTn id="33" presetID="63" presetClass="path" presetSubtype="0" accel="50000" decel="50000" fill="hold" nodeType="clickEffect">
                                  <p:stCondLst>
                                    <p:cond delay="0"/>
                                  </p:stCondLst>
                                  <p:childTnLst>
                                    <p:animMotion origin="layout" path="M 0 0  L 0.25 0  E" pathEditMode="relative" ptsTypes="">
                                      <p:cBhvr>
                                        <p:cTn id="34" dur="2000" spd="-100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6" grpId="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bn-IN" sz="5400" b="1" dirty="0" smtClean="0"/>
              <a:t>দলীয় কাজ</a:t>
            </a:r>
            <a:endParaRPr lang="en-US" sz="5400" b="1" dirty="0"/>
          </a:p>
        </p:txBody>
      </p:sp>
      <p:sp>
        <p:nvSpPr>
          <p:cNvPr id="7" name="Content Placeholder 6"/>
          <p:cNvSpPr>
            <a:spLocks noGrp="1"/>
          </p:cNvSpPr>
          <p:nvPr>
            <p:ph idx="1"/>
          </p:nvPr>
        </p:nvSpPr>
        <p:spPr>
          <a:xfrm>
            <a:off x="457200" y="3200400"/>
            <a:ext cx="8382000" cy="3352800"/>
          </a:xfrm>
        </p:spPr>
        <p:style>
          <a:lnRef idx="1">
            <a:schemeClr val="accent6"/>
          </a:lnRef>
          <a:fillRef idx="3">
            <a:schemeClr val="accent6"/>
          </a:fillRef>
          <a:effectRef idx="2">
            <a:schemeClr val="accent6"/>
          </a:effectRef>
          <a:fontRef idx="minor">
            <a:schemeClr val="lt1"/>
          </a:fontRef>
        </p:style>
        <p:txBody>
          <a:bodyPr>
            <a:normAutofit fontScale="92500" lnSpcReduction="10000"/>
          </a:bodyPr>
          <a:lstStyle/>
          <a:p>
            <a:r>
              <a:rPr lang="bn-IN" dirty="0" smtClean="0"/>
              <a:t>১.মূসাফির কাকে বলে?তার রোজা ও নামাজের বিধান কি?ব্যাখ্যা কর।</a:t>
            </a:r>
          </a:p>
          <a:p>
            <a:r>
              <a:rPr lang="bn-IN" b="1" dirty="0" smtClean="0">
                <a:solidFill>
                  <a:srgbClr val="002060"/>
                </a:solidFill>
              </a:rPr>
              <a:t>২.রোজা রাখা অবস্থায় কোন কাজ করলে কাযা ও কাফারা ওয়াজিব হয়?বিশ্লেষণ কর।</a:t>
            </a:r>
          </a:p>
          <a:p>
            <a:r>
              <a:rPr lang="bn-IN" dirty="0" smtClean="0"/>
              <a:t>৩.রমজান মাসের কতগুলো সুন্নত আমল ও মাকরুহ তাহরিমি রোযা কি কি?মাকরুহ তানযিহি রোযা কি কি?লিখ।</a:t>
            </a:r>
          </a:p>
        </p:txBody>
      </p:sp>
      <p:pic>
        <p:nvPicPr>
          <p:cNvPr id="4" name="Content Placeholder 3" descr="download.jpg"/>
          <p:cNvPicPr>
            <a:picLocks noChangeAspect="1"/>
          </p:cNvPicPr>
          <p:nvPr/>
        </p:nvPicPr>
        <p:blipFill>
          <a:blip r:embed="rId2"/>
          <a:stretch>
            <a:fillRect/>
          </a:stretch>
        </p:blipFill>
        <p:spPr>
          <a:xfrm>
            <a:off x="533400" y="1676400"/>
            <a:ext cx="8229600" cy="134509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ppt_x</p:attrName>
                                        </p:attrNameLst>
                                      </p:cBhvr>
                                      <p:tavLst>
                                        <p:tav tm="0">
                                          <p:val>
                                            <p:strVal val="#ppt_x-.2"/>
                                          </p:val>
                                        </p:tav>
                                        <p:tav tm="100000">
                                          <p:val>
                                            <p:strVal val="#ppt_x"/>
                                          </p:val>
                                        </p:tav>
                                      </p:tavLst>
                                    </p:anim>
                                    <p:anim calcmode="lin" valueType="num">
                                      <p:cBhvr>
                                        <p:cTn id="15"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1"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770" decel="100000"/>
                                        <p:tgtEl>
                                          <p:spTgt spid="7">
                                            <p:txEl>
                                              <p:pRg st="0" end="0"/>
                                            </p:txEl>
                                          </p:spTgt>
                                        </p:tgtEl>
                                      </p:cBhvr>
                                    </p:animEffect>
                                    <p:animScale>
                                      <p:cBhvr>
                                        <p:cTn id="22" dur="770" decel="100000"/>
                                        <p:tgtEl>
                                          <p:spTgt spid="7">
                                            <p:txEl>
                                              <p:pRg st="0" end="0"/>
                                            </p:txEl>
                                          </p:spTgt>
                                        </p:tgtEl>
                                      </p:cBhvr>
                                      <p:from x="10000" y="10000"/>
                                      <p:to x="200000" y="450000"/>
                                    </p:animScale>
                                    <p:animScale>
                                      <p:cBhvr>
                                        <p:cTn id="23" dur="1230" accel="100000" fill="hold">
                                          <p:stCondLst>
                                            <p:cond delay="770"/>
                                          </p:stCondLst>
                                        </p:cTn>
                                        <p:tgtEl>
                                          <p:spTgt spid="7">
                                            <p:txEl>
                                              <p:pRg st="0" end="0"/>
                                            </p:txEl>
                                          </p:spTgt>
                                        </p:tgtEl>
                                      </p:cBhvr>
                                      <p:from x="200000" y="450000"/>
                                      <p:to x="100000" y="100000"/>
                                    </p:animScale>
                                    <p:set>
                                      <p:cBhvr>
                                        <p:cTn id="24" dur="770" fill="hold"/>
                                        <p:tgtEl>
                                          <p:spTgt spid="7">
                                            <p:txEl>
                                              <p:pRg st="0" end="0"/>
                                            </p:txEl>
                                          </p:spTgt>
                                        </p:tgtEl>
                                        <p:attrNameLst>
                                          <p:attrName>ppt_x</p:attrName>
                                        </p:attrNameLst>
                                      </p:cBhvr>
                                      <p:to>
                                        <p:strVal val="(0.5)"/>
                                      </p:to>
                                    </p:set>
                                    <p:anim from="(0.5)" to="(#ppt_x)" calcmode="lin" valueType="num">
                                      <p:cBhvr>
                                        <p:cTn id="25" dur="1230" accel="100000" fill="hold">
                                          <p:stCondLst>
                                            <p:cond delay="770"/>
                                          </p:stCondLst>
                                        </p:cTn>
                                        <p:tgtEl>
                                          <p:spTgt spid="7">
                                            <p:txEl>
                                              <p:pRg st="0" end="0"/>
                                            </p:txEl>
                                          </p:spTgt>
                                        </p:tgtEl>
                                        <p:attrNameLst>
                                          <p:attrName>ppt_x</p:attrName>
                                        </p:attrNameLst>
                                      </p:cBhvr>
                                    </p:anim>
                                    <p:set>
                                      <p:cBhvr>
                                        <p:cTn id="26" dur="770" fill="hold"/>
                                        <p:tgtEl>
                                          <p:spTgt spid="7">
                                            <p:txEl>
                                              <p:pRg st="0" end="0"/>
                                            </p:txEl>
                                          </p:spTgt>
                                        </p:tgtEl>
                                        <p:attrNameLst>
                                          <p:attrName>ppt_y</p:attrName>
                                        </p:attrNameLst>
                                      </p:cBhvr>
                                      <p:to>
                                        <p:strVal val="(#ppt_y+0.4)"/>
                                      </p:to>
                                    </p:set>
                                    <p:anim from="(#ppt_y+0.4)" to="(#ppt_y)" calcmode="lin" valueType="num">
                                      <p:cBhvr>
                                        <p:cTn id="27" dur="1230" accel="100000" fill="hold">
                                          <p:stCondLst>
                                            <p:cond delay="770"/>
                                          </p:stCondLst>
                                        </p:cTn>
                                        <p:tgtEl>
                                          <p:spTgt spid="7">
                                            <p:txEl>
                                              <p:pRg st="0" end="0"/>
                                            </p:txEl>
                                          </p:spTgt>
                                        </p:tgtEl>
                                        <p:attrNameLst>
                                          <p:attrName>ppt_y</p:attrName>
                                        </p:attrNameLst>
                                      </p:cBhvr>
                                    </p:anim>
                                  </p:childTnLst>
                                </p:cTn>
                              </p:par>
                            </p:childTnLst>
                          </p:cTn>
                        </p:par>
                      </p:childTnLst>
                    </p:cTn>
                  </p:par>
                  <p:par>
                    <p:cTn id="28" fill="hold">
                      <p:stCondLst>
                        <p:cond delay="indefinite"/>
                      </p:stCondLst>
                      <p:childTnLst>
                        <p:par>
                          <p:cTn id="29" fill="hold">
                            <p:stCondLst>
                              <p:cond delay="0"/>
                            </p:stCondLst>
                            <p:childTnLst>
                              <p:par>
                                <p:cTn id="30" presetID="38" presetClass="entr" presetSubtype="0" accel="50000" fill="hold" nodeType="clickEffect">
                                  <p:stCondLst>
                                    <p:cond delay="0"/>
                                  </p:stCondLst>
                                  <p:iterate type="lt">
                                    <p:tmPct val="50000"/>
                                  </p:iterate>
                                  <p:childTnLst>
                                    <p:set>
                                      <p:cBhvr>
                                        <p:cTn id="31" dur="1" fill="hold">
                                          <p:stCondLst>
                                            <p:cond delay="0"/>
                                          </p:stCondLst>
                                        </p:cTn>
                                        <p:tgtEl>
                                          <p:spTgt spid="7">
                                            <p:txEl>
                                              <p:pRg st="1" end="1"/>
                                            </p:txEl>
                                          </p:spTgt>
                                        </p:tgtEl>
                                        <p:attrNameLst>
                                          <p:attrName>style.visibility</p:attrName>
                                        </p:attrNameLst>
                                      </p:cBhvr>
                                      <p:to>
                                        <p:strVal val="visible"/>
                                      </p:to>
                                    </p:set>
                                    <p:set>
                                      <p:cBhvr>
                                        <p:cTn id="32" dur="228" fill="hold">
                                          <p:stCondLst>
                                            <p:cond delay="0"/>
                                          </p:stCondLst>
                                        </p:cTn>
                                        <p:tgtEl>
                                          <p:spTgt spid="7">
                                            <p:txEl>
                                              <p:pRg st="1" end="1"/>
                                            </p:txEl>
                                          </p:spTgt>
                                        </p:tgtEl>
                                        <p:attrNameLst>
                                          <p:attrName>style.rotation</p:attrName>
                                        </p:attrNameLst>
                                      </p:cBhvr>
                                      <p:to>
                                        <p:strVal val="-45.0"/>
                                      </p:to>
                                    </p:set>
                                    <p:anim calcmode="lin" valueType="num">
                                      <p:cBhvr>
                                        <p:cTn id="33" dur="228" fill="hold">
                                          <p:stCondLst>
                                            <p:cond delay="228"/>
                                          </p:stCondLst>
                                        </p:cTn>
                                        <p:tgtEl>
                                          <p:spTgt spid="7">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34" dur="228" fill="hold">
                                          <p:stCondLst>
                                            <p:cond delay="0"/>
                                          </p:stCondLst>
                                        </p:cTn>
                                        <p:tgtEl>
                                          <p:spTgt spid="7">
                                            <p:txEl>
                                              <p:pRg st="1" end="1"/>
                                            </p:txEl>
                                          </p:spTgt>
                                        </p:tgtEl>
                                        <p:attrNameLst>
                                          <p:attrName>ppt_y</p:attrName>
                                        </p:attrNameLst>
                                      </p:cBhvr>
                                      <p:tavLst>
                                        <p:tav tm="0">
                                          <p:val>
                                            <p:strVal val="#ppt_y-1"/>
                                          </p:val>
                                        </p:tav>
                                        <p:tav tm="100000">
                                          <p:val>
                                            <p:strVal val="#ppt_y-(0.354*#ppt_w-0.172*#ppt_h)"/>
                                          </p:val>
                                        </p:tav>
                                      </p:tavLst>
                                    </p:anim>
                                    <p:anim calcmode="lin" valueType="num">
                                      <p:cBhvr>
                                        <p:cTn id="35" dur="78" decel="50000" autoRev="1" fill="hold">
                                          <p:stCondLst>
                                            <p:cond delay="228"/>
                                          </p:stCondLst>
                                        </p:cTn>
                                        <p:tgtEl>
                                          <p:spTgt spid="7">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36" dur="68" fill="hold">
                                          <p:stCondLst>
                                            <p:cond delay="432"/>
                                          </p:stCondLst>
                                        </p:cTn>
                                        <p:tgtEl>
                                          <p:spTgt spid="7">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iterate type="lt">
                                    <p:tmPct val="5000"/>
                                  </p:iterate>
                                  <p:childTnLst>
                                    <p:set>
                                      <p:cBhvr>
                                        <p:cTn id="40" dur="1" fill="hold">
                                          <p:stCondLst>
                                            <p:cond delay="0"/>
                                          </p:stCondLst>
                                        </p:cTn>
                                        <p:tgtEl>
                                          <p:spTgt spid="7">
                                            <p:txEl>
                                              <p:pRg st="2" end="2"/>
                                            </p:txEl>
                                          </p:spTgt>
                                        </p:tgtEl>
                                        <p:attrNameLst>
                                          <p:attrName>style.visibility</p:attrName>
                                        </p:attrNameLst>
                                      </p:cBhvr>
                                      <p:to>
                                        <p:strVal val="visible"/>
                                      </p:to>
                                    </p:set>
                                    <p:anim calcmode="lin" valueType="num">
                                      <p:cBhvr>
                                        <p:cTn id="41"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42" dur="1000" fill="hold"/>
                                        <p:tgtEl>
                                          <p:spTgt spid="7">
                                            <p:txEl>
                                              <p:pRg st="2" end="2"/>
                                            </p:txEl>
                                          </p:spTgt>
                                        </p:tgtEl>
                                        <p:attrNameLst>
                                          <p:attrName>ppt_h</p:attrName>
                                        </p:attrNameLst>
                                      </p:cBhvr>
                                      <p:tavLst>
                                        <p:tav tm="0">
                                          <p:val>
                                            <p:fltVal val="0"/>
                                          </p:val>
                                        </p:tav>
                                        <p:tav tm="100000">
                                          <p:val>
                                            <p:strVal val="#ppt_h"/>
                                          </p:val>
                                        </p:tav>
                                      </p:tavLst>
                                    </p:anim>
                                    <p:anim calcmode="lin" valueType="num">
                                      <p:cBhvr>
                                        <p:cTn id="43" dur="1000" fill="hold"/>
                                        <p:tgtEl>
                                          <p:spTgt spid="7">
                                            <p:txEl>
                                              <p:pRg st="2" end="2"/>
                                            </p:txEl>
                                          </p:spTgt>
                                        </p:tgtEl>
                                        <p:attrNameLst>
                                          <p:attrName>style.rotation</p:attrName>
                                        </p:attrNameLst>
                                      </p:cBhvr>
                                      <p:tavLst>
                                        <p:tav tm="0">
                                          <p:val>
                                            <p:fltVal val="90"/>
                                          </p:val>
                                        </p:tav>
                                        <p:tav tm="100000">
                                          <p:val>
                                            <p:fltVal val="0"/>
                                          </p:val>
                                        </p:tav>
                                      </p:tavLst>
                                    </p:anim>
                                    <p:animEffect transition="in" filter="fade">
                                      <p:cBhvr>
                                        <p:cTn id="44" dur="1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bn-IN" sz="5400" b="1" dirty="0" smtClean="0"/>
              <a:t>উত্তর মিল করে নিব</a:t>
            </a:r>
            <a:endParaRPr lang="en-US" sz="5400" b="1" dirty="0"/>
          </a:p>
        </p:txBody>
      </p:sp>
      <p:sp>
        <p:nvSpPr>
          <p:cNvPr id="3" name="Content Placeholder 2"/>
          <p:cNvSpPr>
            <a:spLocks noGrp="1"/>
          </p:cNvSpPr>
          <p:nvPr>
            <p:ph idx="1"/>
          </p:nvPr>
        </p:nvSpPr>
        <p:spPr>
          <a:blipFill>
            <a:blip r:embed="rId2"/>
            <a:tile tx="0" ty="0" sx="100000" sy="100000" flip="none" algn="tl"/>
          </a:blipFill>
        </p:spPr>
        <p:style>
          <a:lnRef idx="1">
            <a:schemeClr val="dk1"/>
          </a:lnRef>
          <a:fillRef idx="2">
            <a:schemeClr val="dk1"/>
          </a:fillRef>
          <a:effectRef idx="1">
            <a:schemeClr val="dk1"/>
          </a:effectRef>
          <a:fontRef idx="minor">
            <a:schemeClr val="dk1"/>
          </a:fontRef>
        </p:style>
        <p:txBody>
          <a:bodyPr>
            <a:normAutofit fontScale="77500" lnSpcReduction="20000"/>
          </a:bodyPr>
          <a:lstStyle/>
          <a:p>
            <a:pPr>
              <a:buNone/>
            </a:pPr>
            <a:r>
              <a:rPr lang="bn-IN" b="1" dirty="0" smtClean="0">
                <a:solidFill>
                  <a:srgbClr val="002060"/>
                </a:solidFill>
              </a:rPr>
              <a:t>উত্তরঃ১।কোন ব্যক্তি ৪৮মাইলের রাস্তা অতিক্রম করলে সে মুসাফির হয়।সে রোযা অন্য সময়ে রাখবে আর নামাজ কসর পড়বে।</a:t>
            </a:r>
          </a:p>
          <a:p>
            <a:pPr>
              <a:buNone/>
            </a:pPr>
            <a:r>
              <a:rPr lang="bn-IN" dirty="0" smtClean="0"/>
              <a:t>উত্তরঃ২।তার কাযাও কাফফারা আদায় করা ওয়াজিব হয়।একাধারে৬০টি রোযা/১জন গোলাম আযান/৬০জন অভাবিকে ২উবেলা পেঠ ভড়ে খানা খাওয়াবে।</a:t>
            </a:r>
          </a:p>
          <a:p>
            <a:pPr>
              <a:buNone/>
            </a:pPr>
            <a:r>
              <a:rPr lang="bn-IN" sz="3100" b="1" dirty="0" smtClean="0">
                <a:solidFill>
                  <a:srgbClr val="002060"/>
                </a:solidFill>
              </a:rPr>
              <a:t>উত্তরঃ৩।সাহরি খাওয়া সুন্নত,খেজুরের ইফতার করা সুন্নত,তারাবি সুন্নত,ঈদগাহে নামাজ সুন্নত,পথব্রজে গমন করা সুন্নত,ঈদের দিনে গোসল করা সুন্নত,শেষ ১০দিন মসজিদে ইতেকাফ  করা সুন্নত(মুয়াক্কাদাহ)।মাকরুহ তাহরিমি রোযা ২ঈদের দিন</a:t>
            </a:r>
          </a:p>
          <a:p>
            <a:pPr>
              <a:buNone/>
            </a:pPr>
            <a:r>
              <a:rPr lang="bn-IN" sz="3100" b="1" dirty="0" smtClean="0">
                <a:solidFill>
                  <a:srgbClr val="002060"/>
                </a:solidFill>
              </a:rPr>
              <a:t>ও১১,১২,১৩ই জ্বিল হজ্ব।কেবলমাত্র আশুরার দিন১টি,শুধু শনিবারের সওম,স্বামীর অনুমতি ব্যতিত নফল রোযা।</a:t>
            </a:r>
            <a:endParaRPr lang="bn-IN" sz="3100" dirty="0" smtClean="0"/>
          </a:p>
          <a:p>
            <a:pPr>
              <a:buNone/>
            </a:pPr>
            <a:endParaRPr lang="en-US" sz="3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9" presetClass="entr" presetSubtype="0" accel="10000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p:cTn id="13" dur="500" fill="hold"/>
                                        <p:tgtEl>
                                          <p:spTgt spid="3">
                                            <p:bg/>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3">
                                            <p:bg/>
                                          </p:spTgt>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3">
                                            <p:bg/>
                                          </p:spTgt>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9" presetClass="entr" presetSubtype="0" accel="10000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9" presetClass="entr" presetSubtype="0" accel="10000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0"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1"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9" presetClass="entr" presetSubtype="0" accel="100000"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p:cTn id="37"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8"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9"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4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9" presetClass="entr" presetSubtype="0" accel="100000" fill="hold" grpId="0"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 calcmode="lin" valueType="num">
                                      <p:cBhvr>
                                        <p:cTn id="45"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6"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7"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bn-IN" dirty="0" smtClean="0"/>
              <a:t>মূল্যায়ন</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40000" lnSpcReduction="20000"/>
          </a:bodyPr>
          <a:lstStyle/>
          <a:p>
            <a:pPr marL="514350" indent="-514350">
              <a:buNone/>
            </a:pPr>
            <a:endParaRPr lang="en-US" sz="4500" b="1" dirty="0" smtClean="0"/>
          </a:p>
          <a:p>
            <a:pPr marL="514350" indent="-514350">
              <a:buFont typeface="+mj-lt"/>
              <a:buAutoNum type="arabicPeriod"/>
            </a:pPr>
            <a:r>
              <a:rPr lang="bn-IN" sz="5100" b="1" dirty="0" smtClean="0"/>
              <a:t>ফিতরার পরিমাণ কি?</a:t>
            </a:r>
          </a:p>
          <a:p>
            <a:pPr marL="514350" indent="-514350">
              <a:buFont typeface="+mj-lt"/>
              <a:buAutoNum type="arabicPeriod"/>
            </a:pPr>
            <a:r>
              <a:rPr lang="bn-IN" sz="5100" b="1" dirty="0" smtClean="0"/>
              <a:t>কারা ফিতরা গ্রহন করবে?</a:t>
            </a:r>
          </a:p>
          <a:p>
            <a:pPr marL="514350" indent="-514350">
              <a:buFont typeface="+mj-lt"/>
              <a:buAutoNum type="arabicPeriod"/>
            </a:pPr>
            <a:r>
              <a:rPr lang="bn-IN" sz="5100" b="1" dirty="0" smtClean="0"/>
              <a:t>শবে-কদ্‌র কত তারিখ?</a:t>
            </a:r>
          </a:p>
          <a:p>
            <a:pPr marL="514350" indent="-514350">
              <a:buFont typeface="+mj-lt"/>
              <a:buAutoNum type="arabicPeriod"/>
            </a:pPr>
            <a:r>
              <a:rPr lang="bn-IN" sz="5100" b="1" dirty="0" smtClean="0"/>
              <a:t>ইতিকাফ অর্থ কি?</a:t>
            </a:r>
          </a:p>
          <a:p>
            <a:pPr marL="514350" indent="-514350">
              <a:buFont typeface="+mj-lt"/>
              <a:buAutoNum type="arabicPeriod"/>
            </a:pPr>
            <a:r>
              <a:rPr lang="bn-IN" sz="5100" b="1" dirty="0" smtClean="0"/>
              <a:t>ইতিকাফ কত প্রকার?</a:t>
            </a:r>
            <a:endParaRPr lang="bn-IN" sz="5100" b="1" dirty="0"/>
          </a:p>
          <a:p>
            <a:pPr marL="514350" indent="-514350">
              <a:buFont typeface="+mj-lt"/>
              <a:buAutoNum type="arabicPeriod"/>
            </a:pPr>
            <a:r>
              <a:rPr lang="bn-IN" sz="5100" b="1" dirty="0" smtClean="0"/>
              <a:t>রমজান অর্থ কি?</a:t>
            </a:r>
          </a:p>
          <a:p>
            <a:pPr marL="514350" indent="-514350">
              <a:buFont typeface="+mj-lt"/>
              <a:buAutoNum type="arabicPeriod"/>
            </a:pPr>
            <a:r>
              <a:rPr lang="ar-SA" sz="5100" b="1" dirty="0" smtClean="0"/>
              <a:t>لعل</a:t>
            </a:r>
            <a:r>
              <a:rPr lang="bn-IN" sz="5100" b="1" dirty="0" smtClean="0"/>
              <a:t> শব্দটি কি?</a:t>
            </a:r>
          </a:p>
          <a:p>
            <a:pPr marL="514350" indent="-514350">
              <a:buFont typeface="+mj-lt"/>
              <a:buAutoNum type="arabicPeriod"/>
            </a:pPr>
            <a:r>
              <a:rPr lang="bn-IN" sz="5100" b="1" dirty="0" smtClean="0"/>
              <a:t>কারা ফিতরা দিবে?</a:t>
            </a:r>
          </a:p>
          <a:p>
            <a:pPr marL="514350" indent="-514350">
              <a:buFont typeface="+mj-lt"/>
              <a:buAutoNum type="arabicPeriod"/>
            </a:pPr>
            <a:r>
              <a:rPr lang="bn-IN" sz="5100" b="1" dirty="0" smtClean="0"/>
              <a:t>মিসকিন কারা?</a:t>
            </a:r>
          </a:p>
          <a:p>
            <a:pPr marL="514350" indent="-514350">
              <a:buNone/>
            </a:pPr>
            <a:r>
              <a:rPr lang="en-US" sz="5100" b="1" dirty="0" smtClean="0"/>
              <a:t>10.</a:t>
            </a:r>
            <a:r>
              <a:rPr lang="bn-IN" sz="5100" b="1" dirty="0" smtClean="0"/>
              <a:t>ইতেকাফ তিন প্রকার কি কি লিখ।</a:t>
            </a:r>
            <a:endParaRPr lang="en-US" sz="5100" b="1" dirty="0" smtClean="0"/>
          </a:p>
          <a:p>
            <a:pPr marL="514350" indent="-514350">
              <a:buNone/>
            </a:pPr>
            <a:r>
              <a:rPr lang="en-US" sz="5100" b="1" dirty="0" smtClean="0"/>
              <a:t>11.</a:t>
            </a:r>
            <a:r>
              <a:rPr lang="bn-IN" sz="5100" b="1" dirty="0" smtClean="0"/>
              <a:t>তারাবিহ এর অর্থ কি?</a:t>
            </a:r>
          </a:p>
          <a:p>
            <a:pPr marL="514350" indent="-514350">
              <a:buNone/>
            </a:pPr>
            <a:r>
              <a:rPr lang="en-US" sz="5100" b="1" dirty="0" smtClean="0"/>
              <a:t>12.</a:t>
            </a:r>
            <a:r>
              <a:rPr lang="bn-IN" sz="5100" b="1" dirty="0" smtClean="0"/>
              <a:t>রোযা কত প্রকার?</a:t>
            </a:r>
          </a:p>
          <a:p>
            <a:pPr marL="514350" indent="-514350">
              <a:buNone/>
            </a:pPr>
            <a:r>
              <a:rPr lang="en-US" sz="5100" b="1" dirty="0" smtClean="0"/>
              <a:t>13.</a:t>
            </a:r>
            <a:r>
              <a:rPr lang="bn-IN" sz="5100" b="1" dirty="0" smtClean="0"/>
              <a:t>বছরে কত দিন রোযা রাখা মাকরুহ(তাহরিমি)?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nodeType="click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
                                          </p:val>
                                        </p:tav>
                                        <p:tav tm="100000">
                                          <p:val>
                                            <p:strVal val="#ppt_y"/>
                                          </p:val>
                                        </p:tav>
                                      </p:tavLst>
                                    </p:anim>
                                  </p:childTnLst>
                                </p:cTn>
                              </p:par>
                              <p:par>
                                <p:cTn id="18" presetID="40" presetClass="entr" presetSubtype="0" fill="hold" nodeType="withEffect">
                                  <p:stCondLst>
                                    <p:cond delay="0"/>
                                  </p:stCondLst>
                                  <p:iterate type="lt">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childTnLst>
                                </p:cTn>
                              </p:par>
                              <p:par>
                                <p:cTn id="23" presetID="40" presetClass="entr" presetSubtype="0" fill="hold" nodeType="withEffect">
                                  <p:stCondLst>
                                    <p:cond delay="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1"/>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
                                          </p:val>
                                        </p:tav>
                                        <p:tav tm="100000">
                                          <p:val>
                                            <p:strVal val="#ppt_y"/>
                                          </p:val>
                                        </p:tav>
                                      </p:tavLst>
                                    </p:anim>
                                  </p:childTnLst>
                                </p:cTn>
                              </p:par>
                              <p:par>
                                <p:cTn id="28" presetID="40" presetClass="entr" presetSubtype="0" fill="hold" nodeType="withEffect">
                                  <p:stCondLst>
                                    <p:cond delay="0"/>
                                  </p:stCondLst>
                                  <p:iterate type="lt">
                                    <p:tmPct val="10000"/>
                                  </p:iterate>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1"/>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
                                          </p:val>
                                        </p:tav>
                                        <p:tav tm="100000">
                                          <p:val>
                                            <p:strVal val="#ppt_y"/>
                                          </p:val>
                                        </p:tav>
                                      </p:tavLst>
                                    </p:anim>
                                  </p:childTnLst>
                                </p:cTn>
                              </p:par>
                              <p:par>
                                <p:cTn id="33" presetID="40" presetClass="entr" presetSubtype="0" fill="hold" nodeType="withEffect">
                                  <p:stCondLst>
                                    <p:cond delay="0"/>
                                  </p:stCondLst>
                                  <p:iterate type="lt">
                                    <p:tmPct val="10000"/>
                                  </p:iterate>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1"/>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
                                          </p:val>
                                        </p:tav>
                                        <p:tav tm="100000">
                                          <p:val>
                                            <p:strVal val="#ppt_y"/>
                                          </p:val>
                                        </p:tav>
                                      </p:tavLst>
                                    </p:anim>
                                  </p:childTnLst>
                                </p:cTn>
                              </p:par>
                              <p:par>
                                <p:cTn id="38" presetID="40" presetClass="entr" presetSubtype="0" fill="hold" nodeType="withEffect">
                                  <p:stCondLst>
                                    <p:cond delay="0"/>
                                  </p:stCondLst>
                                  <p:iterate type="lt">
                                    <p:tmPct val="10000"/>
                                  </p:iterate>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1"/>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
                                          </p:val>
                                        </p:tav>
                                        <p:tav tm="100000">
                                          <p:val>
                                            <p:strVal val="#ppt_y"/>
                                          </p:val>
                                        </p:tav>
                                      </p:tavLst>
                                    </p:anim>
                                  </p:childTnLst>
                                </p:cTn>
                              </p:par>
                              <p:par>
                                <p:cTn id="43" presetID="40" presetClass="entr" presetSubtype="0" fill="hold" nodeType="withEffect">
                                  <p:stCondLst>
                                    <p:cond delay="0"/>
                                  </p:stCondLst>
                                  <p:iterate type="lt">
                                    <p:tmPct val="10000"/>
                                  </p:iterate>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anim calcmode="lin" valueType="num">
                                      <p:cBhvr>
                                        <p:cTn id="46" dur="1000" fill="hold"/>
                                        <p:tgtEl>
                                          <p:spTgt spid="3">
                                            <p:txEl>
                                              <p:pRg st="7" end="7"/>
                                            </p:txEl>
                                          </p:spTgt>
                                        </p:tgtEl>
                                        <p:attrNameLst>
                                          <p:attrName>ppt_x</p:attrName>
                                        </p:attrNameLst>
                                      </p:cBhvr>
                                      <p:tavLst>
                                        <p:tav tm="0">
                                          <p:val>
                                            <p:strVal val="#ppt_x-.1"/>
                                          </p:val>
                                        </p:tav>
                                        <p:tav tm="100000">
                                          <p:val>
                                            <p:strVal val="#ppt_x"/>
                                          </p:val>
                                        </p:tav>
                                      </p:tavLst>
                                    </p:anim>
                                    <p:anim calcmode="lin" valueType="num">
                                      <p:cBhvr>
                                        <p:cTn id="47" dur="1000" fill="hold"/>
                                        <p:tgtEl>
                                          <p:spTgt spid="3">
                                            <p:txEl>
                                              <p:pRg st="7" end="7"/>
                                            </p:txEl>
                                          </p:spTgt>
                                        </p:tgtEl>
                                        <p:attrNameLst>
                                          <p:attrName>ppt_y</p:attrName>
                                        </p:attrNameLst>
                                      </p:cBhvr>
                                      <p:tavLst>
                                        <p:tav tm="0">
                                          <p:val>
                                            <p:strVal val="#ppt_y"/>
                                          </p:val>
                                        </p:tav>
                                        <p:tav tm="100000">
                                          <p:val>
                                            <p:strVal val="#ppt_y"/>
                                          </p:val>
                                        </p:tav>
                                      </p:tavLst>
                                    </p:anim>
                                  </p:childTnLst>
                                </p:cTn>
                              </p:par>
                              <p:par>
                                <p:cTn id="48" presetID="40" presetClass="entr" presetSubtype="0" fill="hold" nodeType="withEffect">
                                  <p:stCondLst>
                                    <p:cond delay="0"/>
                                  </p:stCondLst>
                                  <p:iterate type="lt">
                                    <p:tmPct val="10000"/>
                                  </p:iterate>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1000"/>
                                        <p:tgtEl>
                                          <p:spTgt spid="3">
                                            <p:txEl>
                                              <p:pRg st="8" end="8"/>
                                            </p:txEl>
                                          </p:spTgt>
                                        </p:tgtEl>
                                      </p:cBhvr>
                                    </p:animEffect>
                                    <p:anim calcmode="lin" valueType="num">
                                      <p:cBhvr>
                                        <p:cTn id="51" dur="1000" fill="hold"/>
                                        <p:tgtEl>
                                          <p:spTgt spid="3">
                                            <p:txEl>
                                              <p:pRg st="8" end="8"/>
                                            </p:txEl>
                                          </p:spTgt>
                                        </p:tgtEl>
                                        <p:attrNameLst>
                                          <p:attrName>ppt_x</p:attrName>
                                        </p:attrNameLst>
                                      </p:cBhvr>
                                      <p:tavLst>
                                        <p:tav tm="0">
                                          <p:val>
                                            <p:strVal val="#ppt_x-.1"/>
                                          </p:val>
                                        </p:tav>
                                        <p:tav tm="100000">
                                          <p:val>
                                            <p:strVal val="#ppt_x"/>
                                          </p:val>
                                        </p:tav>
                                      </p:tavLst>
                                    </p:anim>
                                    <p:anim calcmode="lin" valueType="num">
                                      <p:cBhvr>
                                        <p:cTn id="52" dur="1000" fill="hold"/>
                                        <p:tgtEl>
                                          <p:spTgt spid="3">
                                            <p:txEl>
                                              <p:pRg st="8" end="8"/>
                                            </p:txEl>
                                          </p:spTgt>
                                        </p:tgtEl>
                                        <p:attrNameLst>
                                          <p:attrName>ppt_y</p:attrName>
                                        </p:attrNameLst>
                                      </p:cBhvr>
                                      <p:tavLst>
                                        <p:tav tm="0">
                                          <p:val>
                                            <p:strVal val="#ppt_y"/>
                                          </p:val>
                                        </p:tav>
                                        <p:tav tm="100000">
                                          <p:val>
                                            <p:strVal val="#ppt_y"/>
                                          </p:val>
                                        </p:tav>
                                      </p:tavLst>
                                    </p:anim>
                                  </p:childTnLst>
                                </p:cTn>
                              </p:par>
                              <p:par>
                                <p:cTn id="53" presetID="40" presetClass="entr" presetSubtype="0" fill="hold" nodeType="withEffect">
                                  <p:stCondLst>
                                    <p:cond delay="0"/>
                                  </p:stCondLst>
                                  <p:iterate type="lt">
                                    <p:tmPct val="10000"/>
                                  </p:iterate>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1000"/>
                                        <p:tgtEl>
                                          <p:spTgt spid="3">
                                            <p:txEl>
                                              <p:pRg st="9" end="9"/>
                                            </p:txEl>
                                          </p:spTgt>
                                        </p:tgtEl>
                                      </p:cBhvr>
                                    </p:animEffect>
                                    <p:anim calcmode="lin" valueType="num">
                                      <p:cBhvr>
                                        <p:cTn id="56" dur="1000" fill="hold"/>
                                        <p:tgtEl>
                                          <p:spTgt spid="3">
                                            <p:txEl>
                                              <p:pRg st="9" end="9"/>
                                            </p:txEl>
                                          </p:spTgt>
                                        </p:tgtEl>
                                        <p:attrNameLst>
                                          <p:attrName>ppt_x</p:attrName>
                                        </p:attrNameLst>
                                      </p:cBhvr>
                                      <p:tavLst>
                                        <p:tav tm="0">
                                          <p:val>
                                            <p:strVal val="#ppt_x-.1"/>
                                          </p:val>
                                        </p:tav>
                                        <p:tav tm="100000">
                                          <p:val>
                                            <p:strVal val="#ppt_x"/>
                                          </p:val>
                                        </p:tav>
                                      </p:tavLst>
                                    </p:anim>
                                    <p:anim calcmode="lin" valueType="num">
                                      <p:cBhvr>
                                        <p:cTn id="57" dur="1000" fill="hold"/>
                                        <p:tgtEl>
                                          <p:spTgt spid="3">
                                            <p:txEl>
                                              <p:pRg st="9" end="9"/>
                                            </p:txEl>
                                          </p:spTgt>
                                        </p:tgtEl>
                                        <p:attrNameLst>
                                          <p:attrName>ppt_y</p:attrName>
                                        </p:attrNameLst>
                                      </p:cBhvr>
                                      <p:tavLst>
                                        <p:tav tm="0">
                                          <p:val>
                                            <p:strVal val="#ppt_y"/>
                                          </p:val>
                                        </p:tav>
                                        <p:tav tm="100000">
                                          <p:val>
                                            <p:strVal val="#ppt_y"/>
                                          </p:val>
                                        </p:tav>
                                      </p:tavLst>
                                    </p:anim>
                                  </p:childTnLst>
                                </p:cTn>
                              </p:par>
                              <p:par>
                                <p:cTn id="58" presetID="40" presetClass="entr" presetSubtype="0" fill="hold" nodeType="withEffect">
                                  <p:stCondLst>
                                    <p:cond delay="0"/>
                                  </p:stCondLst>
                                  <p:iterate type="lt">
                                    <p:tmPct val="10000"/>
                                  </p:iterate>
                                  <p:childTnLst>
                                    <p:set>
                                      <p:cBhvr>
                                        <p:cTn id="59" dur="1" fill="hold">
                                          <p:stCondLst>
                                            <p:cond delay="0"/>
                                          </p:stCondLst>
                                        </p:cTn>
                                        <p:tgtEl>
                                          <p:spTgt spid="3">
                                            <p:txEl>
                                              <p:pRg st="10" end="10"/>
                                            </p:txEl>
                                          </p:spTgt>
                                        </p:tgtEl>
                                        <p:attrNameLst>
                                          <p:attrName>style.visibility</p:attrName>
                                        </p:attrNameLst>
                                      </p:cBhvr>
                                      <p:to>
                                        <p:strVal val="visible"/>
                                      </p:to>
                                    </p:set>
                                    <p:animEffect transition="in" filter="fade">
                                      <p:cBhvr>
                                        <p:cTn id="60" dur="1000"/>
                                        <p:tgtEl>
                                          <p:spTgt spid="3">
                                            <p:txEl>
                                              <p:pRg st="10" end="10"/>
                                            </p:txEl>
                                          </p:spTgt>
                                        </p:tgtEl>
                                      </p:cBhvr>
                                    </p:animEffect>
                                    <p:anim calcmode="lin" valueType="num">
                                      <p:cBhvr>
                                        <p:cTn id="61" dur="1000" fill="hold"/>
                                        <p:tgtEl>
                                          <p:spTgt spid="3">
                                            <p:txEl>
                                              <p:pRg st="10" end="10"/>
                                            </p:txEl>
                                          </p:spTgt>
                                        </p:tgtEl>
                                        <p:attrNameLst>
                                          <p:attrName>ppt_x</p:attrName>
                                        </p:attrNameLst>
                                      </p:cBhvr>
                                      <p:tavLst>
                                        <p:tav tm="0">
                                          <p:val>
                                            <p:strVal val="#ppt_x-.1"/>
                                          </p:val>
                                        </p:tav>
                                        <p:tav tm="100000">
                                          <p:val>
                                            <p:strVal val="#ppt_x"/>
                                          </p:val>
                                        </p:tav>
                                      </p:tavLst>
                                    </p:anim>
                                    <p:anim calcmode="lin" valueType="num">
                                      <p:cBhvr>
                                        <p:cTn id="62" dur="1000" fill="hold"/>
                                        <p:tgtEl>
                                          <p:spTgt spid="3">
                                            <p:txEl>
                                              <p:pRg st="10" end="10"/>
                                            </p:txEl>
                                          </p:spTgt>
                                        </p:tgtEl>
                                        <p:attrNameLst>
                                          <p:attrName>ppt_y</p:attrName>
                                        </p:attrNameLst>
                                      </p:cBhvr>
                                      <p:tavLst>
                                        <p:tav tm="0">
                                          <p:val>
                                            <p:strVal val="#ppt_y"/>
                                          </p:val>
                                        </p:tav>
                                        <p:tav tm="100000">
                                          <p:val>
                                            <p:strVal val="#ppt_y"/>
                                          </p:val>
                                        </p:tav>
                                      </p:tavLst>
                                    </p:anim>
                                  </p:childTnLst>
                                </p:cTn>
                              </p:par>
                              <p:par>
                                <p:cTn id="63" presetID="40" presetClass="entr" presetSubtype="0" fill="hold" nodeType="withEffect">
                                  <p:stCondLst>
                                    <p:cond delay="0"/>
                                  </p:stCondLst>
                                  <p:iterate type="lt">
                                    <p:tmPct val="10000"/>
                                  </p:iterate>
                                  <p:childTnLst>
                                    <p:set>
                                      <p:cBhvr>
                                        <p:cTn id="64" dur="1" fill="hold">
                                          <p:stCondLst>
                                            <p:cond delay="0"/>
                                          </p:stCondLst>
                                        </p:cTn>
                                        <p:tgtEl>
                                          <p:spTgt spid="3">
                                            <p:txEl>
                                              <p:pRg st="11" end="11"/>
                                            </p:txEl>
                                          </p:spTgt>
                                        </p:tgtEl>
                                        <p:attrNameLst>
                                          <p:attrName>style.visibility</p:attrName>
                                        </p:attrNameLst>
                                      </p:cBhvr>
                                      <p:to>
                                        <p:strVal val="visible"/>
                                      </p:to>
                                    </p:set>
                                    <p:animEffect transition="in" filter="fade">
                                      <p:cBhvr>
                                        <p:cTn id="65" dur="1000"/>
                                        <p:tgtEl>
                                          <p:spTgt spid="3">
                                            <p:txEl>
                                              <p:pRg st="11" end="11"/>
                                            </p:txEl>
                                          </p:spTgt>
                                        </p:tgtEl>
                                      </p:cBhvr>
                                    </p:animEffect>
                                    <p:anim calcmode="lin" valueType="num">
                                      <p:cBhvr>
                                        <p:cTn id="66" dur="1000" fill="hold"/>
                                        <p:tgtEl>
                                          <p:spTgt spid="3">
                                            <p:txEl>
                                              <p:pRg st="11" end="11"/>
                                            </p:txEl>
                                          </p:spTgt>
                                        </p:tgtEl>
                                        <p:attrNameLst>
                                          <p:attrName>ppt_x</p:attrName>
                                        </p:attrNameLst>
                                      </p:cBhvr>
                                      <p:tavLst>
                                        <p:tav tm="0">
                                          <p:val>
                                            <p:strVal val="#ppt_x-.1"/>
                                          </p:val>
                                        </p:tav>
                                        <p:tav tm="100000">
                                          <p:val>
                                            <p:strVal val="#ppt_x"/>
                                          </p:val>
                                        </p:tav>
                                      </p:tavLst>
                                    </p:anim>
                                    <p:anim calcmode="lin" valueType="num">
                                      <p:cBhvr>
                                        <p:cTn id="67" dur="1000" fill="hold"/>
                                        <p:tgtEl>
                                          <p:spTgt spid="3">
                                            <p:txEl>
                                              <p:pRg st="11" end="11"/>
                                            </p:txEl>
                                          </p:spTgt>
                                        </p:tgtEl>
                                        <p:attrNameLst>
                                          <p:attrName>ppt_y</p:attrName>
                                        </p:attrNameLst>
                                      </p:cBhvr>
                                      <p:tavLst>
                                        <p:tav tm="0">
                                          <p:val>
                                            <p:strVal val="#ppt_y"/>
                                          </p:val>
                                        </p:tav>
                                        <p:tav tm="100000">
                                          <p:val>
                                            <p:strVal val="#ppt_y"/>
                                          </p:val>
                                        </p:tav>
                                      </p:tavLst>
                                    </p:anim>
                                  </p:childTnLst>
                                </p:cTn>
                              </p:par>
                              <p:par>
                                <p:cTn id="68" presetID="40" presetClass="entr" presetSubtype="0" fill="hold" nodeType="withEffect">
                                  <p:stCondLst>
                                    <p:cond delay="0"/>
                                  </p:stCondLst>
                                  <p:iterate type="lt">
                                    <p:tmPct val="10000"/>
                                  </p:iterate>
                                  <p:childTnLst>
                                    <p:set>
                                      <p:cBhvr>
                                        <p:cTn id="69" dur="1" fill="hold">
                                          <p:stCondLst>
                                            <p:cond delay="0"/>
                                          </p:stCondLst>
                                        </p:cTn>
                                        <p:tgtEl>
                                          <p:spTgt spid="3">
                                            <p:txEl>
                                              <p:pRg st="12" end="12"/>
                                            </p:txEl>
                                          </p:spTgt>
                                        </p:tgtEl>
                                        <p:attrNameLst>
                                          <p:attrName>style.visibility</p:attrName>
                                        </p:attrNameLst>
                                      </p:cBhvr>
                                      <p:to>
                                        <p:strVal val="visible"/>
                                      </p:to>
                                    </p:set>
                                    <p:animEffect transition="in" filter="fade">
                                      <p:cBhvr>
                                        <p:cTn id="70" dur="1000"/>
                                        <p:tgtEl>
                                          <p:spTgt spid="3">
                                            <p:txEl>
                                              <p:pRg st="12" end="12"/>
                                            </p:txEl>
                                          </p:spTgt>
                                        </p:tgtEl>
                                      </p:cBhvr>
                                    </p:animEffect>
                                    <p:anim calcmode="lin" valueType="num">
                                      <p:cBhvr>
                                        <p:cTn id="71" dur="1000" fill="hold"/>
                                        <p:tgtEl>
                                          <p:spTgt spid="3">
                                            <p:txEl>
                                              <p:pRg st="12" end="12"/>
                                            </p:txEl>
                                          </p:spTgt>
                                        </p:tgtEl>
                                        <p:attrNameLst>
                                          <p:attrName>ppt_x</p:attrName>
                                        </p:attrNameLst>
                                      </p:cBhvr>
                                      <p:tavLst>
                                        <p:tav tm="0">
                                          <p:val>
                                            <p:strVal val="#ppt_x-.1"/>
                                          </p:val>
                                        </p:tav>
                                        <p:tav tm="100000">
                                          <p:val>
                                            <p:strVal val="#ppt_x"/>
                                          </p:val>
                                        </p:tav>
                                      </p:tavLst>
                                    </p:anim>
                                    <p:anim calcmode="lin" valueType="num">
                                      <p:cBhvr>
                                        <p:cTn id="72" dur="1000" fill="hold"/>
                                        <p:tgtEl>
                                          <p:spTgt spid="3">
                                            <p:txEl>
                                              <p:pRg st="12" end="12"/>
                                            </p:txEl>
                                          </p:spTgt>
                                        </p:tgtEl>
                                        <p:attrNameLst>
                                          <p:attrName>ppt_y</p:attrName>
                                        </p:attrNameLst>
                                      </p:cBhvr>
                                      <p:tavLst>
                                        <p:tav tm="0">
                                          <p:val>
                                            <p:strVal val="#ppt_y"/>
                                          </p:val>
                                        </p:tav>
                                        <p:tav tm="100000">
                                          <p:val>
                                            <p:strVal val="#ppt_y"/>
                                          </p:val>
                                        </p:tav>
                                      </p:tavLst>
                                    </p:anim>
                                  </p:childTnLst>
                                </p:cTn>
                              </p:par>
                              <p:par>
                                <p:cTn id="73" presetID="40" presetClass="entr" presetSubtype="0" fill="hold" nodeType="withEffect">
                                  <p:stCondLst>
                                    <p:cond delay="0"/>
                                  </p:stCondLst>
                                  <p:iterate type="lt">
                                    <p:tmPct val="10000"/>
                                  </p:iterate>
                                  <p:childTnLst>
                                    <p:set>
                                      <p:cBhvr>
                                        <p:cTn id="74" dur="1" fill="hold">
                                          <p:stCondLst>
                                            <p:cond delay="0"/>
                                          </p:stCondLst>
                                        </p:cTn>
                                        <p:tgtEl>
                                          <p:spTgt spid="3">
                                            <p:txEl>
                                              <p:pRg st="13" end="13"/>
                                            </p:txEl>
                                          </p:spTgt>
                                        </p:tgtEl>
                                        <p:attrNameLst>
                                          <p:attrName>style.visibility</p:attrName>
                                        </p:attrNameLst>
                                      </p:cBhvr>
                                      <p:to>
                                        <p:strVal val="visible"/>
                                      </p:to>
                                    </p:set>
                                    <p:animEffect transition="in" filter="fade">
                                      <p:cBhvr>
                                        <p:cTn id="75" dur="1000"/>
                                        <p:tgtEl>
                                          <p:spTgt spid="3">
                                            <p:txEl>
                                              <p:pRg st="13" end="13"/>
                                            </p:txEl>
                                          </p:spTgt>
                                        </p:tgtEl>
                                      </p:cBhvr>
                                    </p:animEffect>
                                    <p:anim calcmode="lin" valueType="num">
                                      <p:cBhvr>
                                        <p:cTn id="76" dur="1000" fill="hold"/>
                                        <p:tgtEl>
                                          <p:spTgt spid="3">
                                            <p:txEl>
                                              <p:pRg st="13" end="13"/>
                                            </p:txEl>
                                          </p:spTgt>
                                        </p:tgtEl>
                                        <p:attrNameLst>
                                          <p:attrName>ppt_x</p:attrName>
                                        </p:attrNameLst>
                                      </p:cBhvr>
                                      <p:tavLst>
                                        <p:tav tm="0">
                                          <p:val>
                                            <p:strVal val="#ppt_x-.1"/>
                                          </p:val>
                                        </p:tav>
                                        <p:tav tm="100000">
                                          <p:val>
                                            <p:strVal val="#ppt_x"/>
                                          </p:val>
                                        </p:tav>
                                      </p:tavLst>
                                    </p:anim>
                                    <p:anim calcmode="lin" valueType="num">
                                      <p:cBhvr>
                                        <p:cTn id="77" dur="10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bn-IN" sz="6600" b="1" dirty="0" smtClean="0"/>
              <a:t>পরিচিতি</a:t>
            </a:r>
            <a:endParaRPr lang="en-US" sz="6600" b="1" dirty="0"/>
          </a:p>
        </p:txBody>
      </p:sp>
      <p:sp>
        <p:nvSpPr>
          <p:cNvPr id="3" name="Text Placeholder 2"/>
          <p:cNvSpPr>
            <a:spLocks noGrp="1"/>
          </p:cNvSpPr>
          <p:nvPr>
            <p:ph type="body" idx="1"/>
          </p:nvPr>
        </p:nvSpPr>
        <p:spPr>
          <a:blipFill>
            <a:blip r:embed="rId2"/>
            <a:tile tx="0" ty="0" sx="100000" sy="100000" flip="none" algn="tl"/>
          </a:blipFill>
        </p:spPr>
        <p:txBody>
          <a:bodyPr/>
          <a:lstStyle/>
          <a:p>
            <a:pPr algn="ctr"/>
            <a:r>
              <a:rPr lang="bn-IN" dirty="0" smtClean="0"/>
              <a:t>শিক্ষক</a:t>
            </a:r>
            <a:endParaRPr lang="en-US" dirty="0"/>
          </a:p>
        </p:txBody>
      </p:sp>
      <p:sp>
        <p:nvSpPr>
          <p:cNvPr id="4" name="Content Placeholder 3"/>
          <p:cNvSpPr>
            <a:spLocks noGrp="1"/>
          </p:cNvSpPr>
          <p:nvPr>
            <p:ph sz="half" idx="2"/>
          </p:nvPr>
        </p:nvSpPr>
        <p:spPr>
          <a:blipFill>
            <a:blip r:embed="rId3"/>
            <a:tile tx="0" ty="0" sx="100000" sy="100000" flip="none" algn="tl"/>
          </a:blipFill>
        </p:spPr>
        <p:txBody>
          <a:bodyPr/>
          <a:lstStyle/>
          <a:p>
            <a:pPr>
              <a:buNone/>
            </a:pPr>
            <a:r>
              <a:rPr lang="bn-IN" b="1" dirty="0" smtClean="0"/>
              <a:t>মোঃরুহুল আমিন খান</a:t>
            </a:r>
          </a:p>
          <a:p>
            <a:pPr>
              <a:buNone/>
            </a:pPr>
            <a:r>
              <a:rPr lang="bn-IN" sz="1600" b="1" dirty="0" smtClean="0"/>
              <a:t>সহকারি সুপার,বালালি বাঘমারা খন্দকার আব্দুর রাজ্জাক  দাখিল মাদ্রাসা</a:t>
            </a:r>
          </a:p>
          <a:p>
            <a:pPr>
              <a:buNone/>
            </a:pPr>
            <a:r>
              <a:rPr lang="bn-IN" sz="1800" b="1" dirty="0" smtClean="0"/>
              <a:t>মদন-নেত্রকোণা।মোবাঃ০১৯২০৩৮১৪১৫</a:t>
            </a:r>
          </a:p>
          <a:p>
            <a:pPr>
              <a:buNone/>
            </a:pPr>
            <a:r>
              <a:rPr lang="en-US" sz="2000" b="1" dirty="0" smtClean="0"/>
              <a:t>Email-ruhulkhan1213@gmail.com</a:t>
            </a:r>
            <a:endParaRPr lang="en-US" sz="2000" b="1" dirty="0"/>
          </a:p>
        </p:txBody>
      </p:sp>
      <p:sp>
        <p:nvSpPr>
          <p:cNvPr id="5" name="Text Placeholder 4"/>
          <p:cNvSpPr>
            <a:spLocks noGrp="1"/>
          </p:cNvSpPr>
          <p:nvPr>
            <p:ph type="body" sz="quarter" idx="3"/>
          </p:nvPr>
        </p:nvSpPr>
        <p:spPr>
          <a:blipFill>
            <a:blip r:embed="rId4"/>
            <a:tile tx="0" ty="0" sx="100000" sy="100000" flip="none" algn="tl"/>
          </a:blipFill>
        </p:spPr>
        <p:txBody>
          <a:bodyPr/>
          <a:lstStyle/>
          <a:p>
            <a:pPr algn="ctr"/>
            <a:r>
              <a:rPr lang="bn-IN" dirty="0" smtClean="0"/>
              <a:t>পাঠ</a:t>
            </a:r>
            <a:endParaRPr lang="en-US" dirty="0"/>
          </a:p>
        </p:txBody>
      </p:sp>
      <p:sp>
        <p:nvSpPr>
          <p:cNvPr id="6" name="Content Placeholder 5"/>
          <p:cNvSpPr>
            <a:spLocks noGrp="1"/>
          </p:cNvSpPr>
          <p:nvPr>
            <p:ph sz="quarter" idx="4"/>
          </p:nvPr>
        </p:nvSpPr>
        <p:spPr>
          <a:blipFill>
            <a:blip r:embed="rId5"/>
            <a:tile tx="0" ty="0" sx="100000" sy="100000" flip="none" algn="tl"/>
          </a:blipFill>
        </p:spPr>
        <p:txBody>
          <a:bodyPr>
            <a:normAutofit/>
          </a:bodyPr>
          <a:lstStyle/>
          <a:p>
            <a:pPr>
              <a:buNone/>
            </a:pPr>
            <a:r>
              <a:rPr lang="bn-IN" sz="2800" b="1" dirty="0" smtClean="0"/>
              <a:t>শ্রেনিঃদাখিল নবম</a:t>
            </a:r>
          </a:p>
          <a:p>
            <a:pPr>
              <a:buNone/>
            </a:pPr>
            <a:r>
              <a:rPr lang="bn-IN" sz="2800" b="1" dirty="0" smtClean="0"/>
              <a:t>বিষয়ঃআল-কোরান ওতাজভিদ</a:t>
            </a:r>
          </a:p>
          <a:p>
            <a:pPr>
              <a:buNone/>
            </a:pPr>
            <a:r>
              <a:rPr lang="bn-IN" sz="2800" b="1" dirty="0" smtClean="0"/>
              <a:t>সুরাঃআল-বাকারা</a:t>
            </a:r>
          </a:p>
          <a:p>
            <a:pPr>
              <a:buNone/>
            </a:pPr>
            <a:r>
              <a:rPr lang="bn-IN" sz="2800" b="1" dirty="0" smtClean="0"/>
              <a:t>রুকুঃ২৩</a:t>
            </a:r>
          </a:p>
          <a:p>
            <a:pPr>
              <a:buNone/>
            </a:pPr>
            <a:r>
              <a:rPr lang="bn-IN" sz="2800" b="1" dirty="0" smtClean="0"/>
              <a:t>আয়াতঃ১৮৩-১৮৪</a:t>
            </a:r>
          </a:p>
          <a:p>
            <a:pPr>
              <a:buNone/>
            </a:pPr>
            <a:r>
              <a:rPr lang="bn-IN" sz="2800" b="1" dirty="0" smtClean="0"/>
              <a:t>তারিখঃ০৯/০৫/২০২০ইং-</a:t>
            </a:r>
            <a:endParaRPr lang="en-US" sz="2800" b="1" dirty="0"/>
          </a:p>
        </p:txBody>
      </p:sp>
      <p:pic>
        <p:nvPicPr>
          <p:cNvPr id="1027" name="Picture 3" descr="G:\picture\man\ambasador ruhul khan amin.jpg"/>
          <p:cNvPicPr>
            <a:picLocks noChangeAspect="1" noChangeArrowheads="1"/>
          </p:cNvPicPr>
          <p:nvPr/>
        </p:nvPicPr>
        <p:blipFill>
          <a:blip r:embed="rId6"/>
          <a:srcRect/>
          <a:stretch>
            <a:fillRect/>
          </a:stretch>
        </p:blipFill>
        <p:spPr bwMode="auto">
          <a:xfrm>
            <a:off x="762000" y="3962400"/>
            <a:ext cx="3124200" cy="2133601"/>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p:cTn id="13" dur="500" fill="hold"/>
                                        <p:tgtEl>
                                          <p:spTgt spid="3">
                                            <p:bg/>
                                          </p:spTgt>
                                        </p:tgtEl>
                                        <p:attrNameLst>
                                          <p:attrName>ppt_w</p:attrName>
                                        </p:attrNameLst>
                                      </p:cBhvr>
                                      <p:tavLst>
                                        <p:tav tm="0">
                                          <p:val>
                                            <p:fltVal val="0"/>
                                          </p:val>
                                        </p:tav>
                                        <p:tav tm="100000">
                                          <p:val>
                                            <p:strVal val="#ppt_w"/>
                                          </p:val>
                                        </p:tav>
                                      </p:tavLst>
                                    </p:anim>
                                    <p:anim calcmode="lin" valueType="num">
                                      <p:cBhvr>
                                        <p:cTn id="14" dur="500" fill="hold"/>
                                        <p:tgtEl>
                                          <p:spTgt spid="3">
                                            <p:bg/>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4">
                                            <p:bg/>
                                          </p:spTgt>
                                        </p:tgtEl>
                                        <p:attrNameLst>
                                          <p:attrName>style.visibility</p:attrName>
                                        </p:attrNameLst>
                                      </p:cBhvr>
                                      <p:to>
                                        <p:strVal val="visible"/>
                                      </p:to>
                                    </p:set>
                                    <p:anim calcmode="lin" valueType="num">
                                      <p:cBhvr>
                                        <p:cTn id="25" dur="1000" fill="hold"/>
                                        <p:tgtEl>
                                          <p:spTgt spid="4">
                                            <p:bg/>
                                          </p:spTgt>
                                        </p:tgtEl>
                                        <p:attrNameLst>
                                          <p:attrName>ppt_x</p:attrName>
                                        </p:attrNameLst>
                                      </p:cBhvr>
                                      <p:tavLst>
                                        <p:tav tm="0">
                                          <p:val>
                                            <p:strVal val="#ppt_x-.2"/>
                                          </p:val>
                                        </p:tav>
                                        <p:tav tm="100000">
                                          <p:val>
                                            <p:strVal val="#ppt_x"/>
                                          </p:val>
                                        </p:tav>
                                      </p:tavLst>
                                    </p:anim>
                                    <p:anim calcmode="lin" valueType="num">
                                      <p:cBhvr>
                                        <p:cTn id="26" dur="1000" fill="hold"/>
                                        <p:tgtEl>
                                          <p:spTgt spid="4">
                                            <p:bg/>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4">
                                            <p:bg/>
                                          </p:spTgt>
                                        </p:tgtEl>
                                      </p:cBhvr>
                                    </p:animEffec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 calcmode="lin" valueType="num">
                                      <p:cBhvr>
                                        <p:cTn id="32"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33"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4">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9" presetClass="entr" presetSubtype="0" fill="hold" grpId="0"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anim calcmode="lin" valueType="num">
                                      <p:cBhvr>
                                        <p:cTn id="39" dur="10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40" dur="1000" fill="hold"/>
                                        <p:tgtEl>
                                          <p:spTgt spid="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4">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grpId="0" nodeType="clickEffect">
                                  <p:stCondLst>
                                    <p:cond delay="0"/>
                                  </p:stCondLst>
                                  <p:childTnLst>
                                    <p:set>
                                      <p:cBhvr>
                                        <p:cTn id="45" dur="1" fill="hold">
                                          <p:stCondLst>
                                            <p:cond delay="0"/>
                                          </p:stCondLst>
                                        </p:cTn>
                                        <p:tgtEl>
                                          <p:spTgt spid="4">
                                            <p:txEl>
                                              <p:pRg st="2" end="2"/>
                                            </p:txEl>
                                          </p:spTgt>
                                        </p:tgtEl>
                                        <p:attrNameLst>
                                          <p:attrName>style.visibility</p:attrName>
                                        </p:attrNameLst>
                                      </p:cBhvr>
                                      <p:to>
                                        <p:strVal val="visible"/>
                                      </p:to>
                                    </p:set>
                                    <p:anim calcmode="lin" valueType="num">
                                      <p:cBhvr>
                                        <p:cTn id="46" dur="10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47" dur="1000" fill="hold"/>
                                        <p:tgtEl>
                                          <p:spTgt spid="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8" dur="1000"/>
                                        <p:tgtEl>
                                          <p:spTgt spid="4">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9" presetClass="entr" presetSubtype="0" fill="hold" grpId="0" nodeType="clickEffect">
                                  <p:stCondLst>
                                    <p:cond delay="0"/>
                                  </p:stCondLst>
                                  <p:childTnLst>
                                    <p:set>
                                      <p:cBhvr>
                                        <p:cTn id="52" dur="1" fill="hold">
                                          <p:stCondLst>
                                            <p:cond delay="0"/>
                                          </p:stCondLst>
                                        </p:cTn>
                                        <p:tgtEl>
                                          <p:spTgt spid="4">
                                            <p:txEl>
                                              <p:pRg st="3" end="3"/>
                                            </p:txEl>
                                          </p:spTgt>
                                        </p:tgtEl>
                                        <p:attrNameLst>
                                          <p:attrName>style.visibility</p:attrName>
                                        </p:attrNameLst>
                                      </p:cBhvr>
                                      <p:to>
                                        <p:strVal val="visible"/>
                                      </p:to>
                                    </p:set>
                                    <p:anim calcmode="lin" valueType="num">
                                      <p:cBhvr>
                                        <p:cTn id="53" dur="1000" fill="hold"/>
                                        <p:tgtEl>
                                          <p:spTgt spid="4">
                                            <p:txEl>
                                              <p:pRg st="3" end="3"/>
                                            </p:txEl>
                                          </p:spTgt>
                                        </p:tgtEl>
                                        <p:attrNameLst>
                                          <p:attrName>ppt_x</p:attrName>
                                        </p:attrNameLst>
                                      </p:cBhvr>
                                      <p:tavLst>
                                        <p:tav tm="0">
                                          <p:val>
                                            <p:strVal val="#ppt_x-.2"/>
                                          </p:val>
                                        </p:tav>
                                        <p:tav tm="100000">
                                          <p:val>
                                            <p:strVal val="#ppt_x"/>
                                          </p:val>
                                        </p:tav>
                                      </p:tavLst>
                                    </p:anim>
                                    <p:anim calcmode="lin" valueType="num">
                                      <p:cBhvr>
                                        <p:cTn id="54" dur="1000" fill="hold"/>
                                        <p:tgtEl>
                                          <p:spTgt spid="4">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55" dur="1000"/>
                                        <p:tgtEl>
                                          <p:spTgt spid="4">
                                            <p:txEl>
                                              <p:pRg st="3" end="3"/>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1" presetClass="entr" presetSubtype="0" fill="hold" nodeType="clickEffect">
                                  <p:stCondLst>
                                    <p:cond delay="0"/>
                                  </p:stCondLst>
                                  <p:childTnLst>
                                    <p:set>
                                      <p:cBhvr>
                                        <p:cTn id="59" dur="1" fill="hold">
                                          <p:stCondLst>
                                            <p:cond delay="0"/>
                                          </p:stCondLst>
                                        </p:cTn>
                                        <p:tgtEl>
                                          <p:spTgt spid="1027"/>
                                        </p:tgtEl>
                                        <p:attrNameLst>
                                          <p:attrName>style.visibility</p:attrName>
                                        </p:attrNameLst>
                                      </p:cBhvr>
                                      <p:to>
                                        <p:strVal val="visible"/>
                                      </p:to>
                                    </p:set>
                                    <p:animEffect transition="in" filter="fade">
                                      <p:cBhvr>
                                        <p:cTn id="60" dur="770" decel="100000"/>
                                        <p:tgtEl>
                                          <p:spTgt spid="1027"/>
                                        </p:tgtEl>
                                      </p:cBhvr>
                                    </p:animEffect>
                                    <p:animScale>
                                      <p:cBhvr>
                                        <p:cTn id="61" dur="770" decel="100000"/>
                                        <p:tgtEl>
                                          <p:spTgt spid="1027"/>
                                        </p:tgtEl>
                                      </p:cBhvr>
                                      <p:from x="10000" y="10000"/>
                                      <p:to x="200000" y="450000"/>
                                    </p:animScale>
                                    <p:animScale>
                                      <p:cBhvr>
                                        <p:cTn id="62" dur="1230" accel="100000" fill="hold">
                                          <p:stCondLst>
                                            <p:cond delay="770"/>
                                          </p:stCondLst>
                                        </p:cTn>
                                        <p:tgtEl>
                                          <p:spTgt spid="1027"/>
                                        </p:tgtEl>
                                      </p:cBhvr>
                                      <p:from x="200000" y="450000"/>
                                      <p:to x="100000" y="100000"/>
                                    </p:animScale>
                                    <p:set>
                                      <p:cBhvr>
                                        <p:cTn id="63" dur="770" fill="hold"/>
                                        <p:tgtEl>
                                          <p:spTgt spid="1027"/>
                                        </p:tgtEl>
                                        <p:attrNameLst>
                                          <p:attrName>ppt_x</p:attrName>
                                        </p:attrNameLst>
                                      </p:cBhvr>
                                      <p:to>
                                        <p:strVal val="(0.5)"/>
                                      </p:to>
                                    </p:set>
                                    <p:anim from="(0.5)" to="(#ppt_x)" calcmode="lin" valueType="num">
                                      <p:cBhvr>
                                        <p:cTn id="64" dur="1230" accel="100000" fill="hold">
                                          <p:stCondLst>
                                            <p:cond delay="770"/>
                                          </p:stCondLst>
                                        </p:cTn>
                                        <p:tgtEl>
                                          <p:spTgt spid="1027"/>
                                        </p:tgtEl>
                                        <p:attrNameLst>
                                          <p:attrName>ppt_x</p:attrName>
                                        </p:attrNameLst>
                                      </p:cBhvr>
                                    </p:anim>
                                    <p:set>
                                      <p:cBhvr>
                                        <p:cTn id="65" dur="770" fill="hold"/>
                                        <p:tgtEl>
                                          <p:spTgt spid="1027"/>
                                        </p:tgtEl>
                                        <p:attrNameLst>
                                          <p:attrName>ppt_y</p:attrName>
                                        </p:attrNameLst>
                                      </p:cBhvr>
                                      <p:to>
                                        <p:strVal val="(#ppt_y+0.4)"/>
                                      </p:to>
                                    </p:set>
                                    <p:anim from="(#ppt_y+0.4)" to="(#ppt_y)" calcmode="lin" valueType="num">
                                      <p:cBhvr>
                                        <p:cTn id="66" dur="1230" accel="100000" fill="hold">
                                          <p:stCondLst>
                                            <p:cond delay="770"/>
                                          </p:stCondLst>
                                        </p:cTn>
                                        <p:tgtEl>
                                          <p:spTgt spid="1027"/>
                                        </p:tgtEl>
                                        <p:attrNameLst>
                                          <p:attrName>ppt_y</p:attrName>
                                        </p:attrNameLst>
                                      </p:cBhvr>
                                    </p:anim>
                                  </p:childTnLst>
                                </p:cTn>
                              </p:par>
                            </p:childTnLst>
                          </p:cTn>
                        </p:par>
                      </p:childTnLst>
                    </p:cTn>
                  </p:par>
                  <p:par>
                    <p:cTn id="67" fill="hold">
                      <p:stCondLst>
                        <p:cond delay="indefinite"/>
                      </p:stCondLst>
                      <p:childTnLst>
                        <p:par>
                          <p:cTn id="68" fill="hold">
                            <p:stCondLst>
                              <p:cond delay="0"/>
                            </p:stCondLst>
                            <p:childTnLst>
                              <p:par>
                                <p:cTn id="69" presetID="29" presetClass="entr" presetSubtype="0" fill="hold" grpId="0" nodeType="clickEffect">
                                  <p:stCondLst>
                                    <p:cond delay="0"/>
                                  </p:stCondLst>
                                  <p:childTnLst>
                                    <p:set>
                                      <p:cBhvr>
                                        <p:cTn id="70" dur="1" fill="hold">
                                          <p:stCondLst>
                                            <p:cond delay="0"/>
                                          </p:stCondLst>
                                        </p:cTn>
                                        <p:tgtEl>
                                          <p:spTgt spid="5">
                                            <p:bg/>
                                          </p:spTgt>
                                        </p:tgtEl>
                                        <p:attrNameLst>
                                          <p:attrName>style.visibility</p:attrName>
                                        </p:attrNameLst>
                                      </p:cBhvr>
                                      <p:to>
                                        <p:strVal val="visible"/>
                                      </p:to>
                                    </p:set>
                                    <p:anim calcmode="lin" valueType="num">
                                      <p:cBhvr>
                                        <p:cTn id="71" dur="1000" fill="hold"/>
                                        <p:tgtEl>
                                          <p:spTgt spid="5">
                                            <p:bg/>
                                          </p:spTgt>
                                        </p:tgtEl>
                                        <p:attrNameLst>
                                          <p:attrName>ppt_x</p:attrName>
                                        </p:attrNameLst>
                                      </p:cBhvr>
                                      <p:tavLst>
                                        <p:tav tm="0">
                                          <p:val>
                                            <p:strVal val="#ppt_x-.2"/>
                                          </p:val>
                                        </p:tav>
                                        <p:tav tm="100000">
                                          <p:val>
                                            <p:strVal val="#ppt_x"/>
                                          </p:val>
                                        </p:tav>
                                      </p:tavLst>
                                    </p:anim>
                                    <p:anim calcmode="lin" valueType="num">
                                      <p:cBhvr>
                                        <p:cTn id="72" dur="1000" fill="hold"/>
                                        <p:tgtEl>
                                          <p:spTgt spid="5">
                                            <p:bg/>
                                          </p:spTgt>
                                        </p:tgtEl>
                                        <p:attrNameLst>
                                          <p:attrName>ppt_y</p:attrName>
                                        </p:attrNameLst>
                                      </p:cBhvr>
                                      <p:tavLst>
                                        <p:tav tm="0">
                                          <p:val>
                                            <p:strVal val="#ppt_y"/>
                                          </p:val>
                                        </p:tav>
                                        <p:tav tm="100000">
                                          <p:val>
                                            <p:strVal val="#ppt_y"/>
                                          </p:val>
                                        </p:tav>
                                      </p:tavLst>
                                    </p:anim>
                                    <p:animEffect transition="in" filter="wipe(right)" prLst="gradientSize: 0.1">
                                      <p:cBhvr>
                                        <p:cTn id="73" dur="1000"/>
                                        <p:tgtEl>
                                          <p:spTgt spid="5">
                                            <p:bg/>
                                          </p:spTgt>
                                        </p:tgtEl>
                                      </p:cBhvr>
                                    </p:animEffect>
                                  </p:childTnLst>
                                </p:cTn>
                              </p:par>
                            </p:childTnLst>
                          </p:cTn>
                        </p:par>
                      </p:childTnLst>
                    </p:cTn>
                  </p:par>
                  <p:par>
                    <p:cTn id="74" fill="hold">
                      <p:stCondLst>
                        <p:cond delay="indefinite"/>
                      </p:stCondLst>
                      <p:childTnLst>
                        <p:par>
                          <p:cTn id="75" fill="hold">
                            <p:stCondLst>
                              <p:cond delay="0"/>
                            </p:stCondLst>
                            <p:childTnLst>
                              <p:par>
                                <p:cTn id="76" presetID="29" presetClass="entr" presetSubtype="0" fill="hold" grpId="0" nodeType="clickEffect">
                                  <p:stCondLst>
                                    <p:cond delay="0"/>
                                  </p:stCondLst>
                                  <p:childTnLst>
                                    <p:set>
                                      <p:cBhvr>
                                        <p:cTn id="77" dur="1" fill="hold">
                                          <p:stCondLst>
                                            <p:cond delay="0"/>
                                          </p:stCondLst>
                                        </p:cTn>
                                        <p:tgtEl>
                                          <p:spTgt spid="5">
                                            <p:txEl>
                                              <p:pRg st="0" end="0"/>
                                            </p:txEl>
                                          </p:spTgt>
                                        </p:tgtEl>
                                        <p:attrNameLst>
                                          <p:attrName>style.visibility</p:attrName>
                                        </p:attrNameLst>
                                      </p:cBhvr>
                                      <p:to>
                                        <p:strVal val="visible"/>
                                      </p:to>
                                    </p:set>
                                    <p:anim calcmode="lin" valueType="num">
                                      <p:cBhvr>
                                        <p:cTn id="78"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79"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80" dur="1000"/>
                                        <p:tgtEl>
                                          <p:spTgt spid="5">
                                            <p:txEl>
                                              <p:pRg st="0" end="0"/>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29" presetClass="entr" presetSubtype="0" fill="hold" grpId="0" nodeType="clickEffect">
                                  <p:stCondLst>
                                    <p:cond delay="0"/>
                                  </p:stCondLst>
                                  <p:childTnLst>
                                    <p:set>
                                      <p:cBhvr>
                                        <p:cTn id="84" dur="1" fill="hold">
                                          <p:stCondLst>
                                            <p:cond delay="0"/>
                                          </p:stCondLst>
                                        </p:cTn>
                                        <p:tgtEl>
                                          <p:spTgt spid="6">
                                            <p:bg/>
                                          </p:spTgt>
                                        </p:tgtEl>
                                        <p:attrNameLst>
                                          <p:attrName>style.visibility</p:attrName>
                                        </p:attrNameLst>
                                      </p:cBhvr>
                                      <p:to>
                                        <p:strVal val="visible"/>
                                      </p:to>
                                    </p:set>
                                    <p:anim calcmode="lin" valueType="num">
                                      <p:cBhvr>
                                        <p:cTn id="85" dur="1000" fill="hold"/>
                                        <p:tgtEl>
                                          <p:spTgt spid="6">
                                            <p:bg/>
                                          </p:spTgt>
                                        </p:tgtEl>
                                        <p:attrNameLst>
                                          <p:attrName>ppt_x</p:attrName>
                                        </p:attrNameLst>
                                      </p:cBhvr>
                                      <p:tavLst>
                                        <p:tav tm="0">
                                          <p:val>
                                            <p:strVal val="#ppt_x-.2"/>
                                          </p:val>
                                        </p:tav>
                                        <p:tav tm="100000">
                                          <p:val>
                                            <p:strVal val="#ppt_x"/>
                                          </p:val>
                                        </p:tav>
                                      </p:tavLst>
                                    </p:anim>
                                    <p:anim calcmode="lin" valueType="num">
                                      <p:cBhvr>
                                        <p:cTn id="86" dur="1000" fill="hold"/>
                                        <p:tgtEl>
                                          <p:spTgt spid="6">
                                            <p:bg/>
                                          </p:spTgt>
                                        </p:tgtEl>
                                        <p:attrNameLst>
                                          <p:attrName>ppt_y</p:attrName>
                                        </p:attrNameLst>
                                      </p:cBhvr>
                                      <p:tavLst>
                                        <p:tav tm="0">
                                          <p:val>
                                            <p:strVal val="#ppt_y"/>
                                          </p:val>
                                        </p:tav>
                                        <p:tav tm="100000">
                                          <p:val>
                                            <p:strVal val="#ppt_y"/>
                                          </p:val>
                                        </p:tav>
                                      </p:tavLst>
                                    </p:anim>
                                    <p:animEffect transition="in" filter="wipe(right)" prLst="gradientSize: 0.1">
                                      <p:cBhvr>
                                        <p:cTn id="87" dur="1000"/>
                                        <p:tgtEl>
                                          <p:spTgt spid="6">
                                            <p:bg/>
                                          </p:spTgt>
                                        </p:tgtEl>
                                      </p:cBhvr>
                                    </p:animEffect>
                                  </p:childTnLst>
                                </p:cTn>
                              </p:par>
                            </p:childTnLst>
                          </p:cTn>
                        </p:par>
                      </p:childTnLst>
                    </p:cTn>
                  </p:par>
                  <p:par>
                    <p:cTn id="88" fill="hold">
                      <p:stCondLst>
                        <p:cond delay="indefinite"/>
                      </p:stCondLst>
                      <p:childTnLst>
                        <p:par>
                          <p:cTn id="89" fill="hold">
                            <p:stCondLst>
                              <p:cond delay="0"/>
                            </p:stCondLst>
                            <p:childTnLst>
                              <p:par>
                                <p:cTn id="90" presetID="29" presetClass="entr" presetSubtype="0" fill="hold" grpId="0" nodeType="clickEffect">
                                  <p:stCondLst>
                                    <p:cond delay="0"/>
                                  </p:stCondLst>
                                  <p:childTnLst>
                                    <p:set>
                                      <p:cBhvr>
                                        <p:cTn id="91" dur="1" fill="hold">
                                          <p:stCondLst>
                                            <p:cond delay="0"/>
                                          </p:stCondLst>
                                        </p:cTn>
                                        <p:tgtEl>
                                          <p:spTgt spid="6">
                                            <p:txEl>
                                              <p:pRg st="0" end="0"/>
                                            </p:txEl>
                                          </p:spTgt>
                                        </p:tgtEl>
                                        <p:attrNameLst>
                                          <p:attrName>style.visibility</p:attrName>
                                        </p:attrNameLst>
                                      </p:cBhvr>
                                      <p:to>
                                        <p:strVal val="visible"/>
                                      </p:to>
                                    </p:set>
                                    <p:anim calcmode="lin" valueType="num">
                                      <p:cBhvr>
                                        <p:cTn id="92"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93"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4" dur="1000"/>
                                        <p:tgtEl>
                                          <p:spTgt spid="6">
                                            <p:txEl>
                                              <p:pRg st="0" end="0"/>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9" presetClass="entr" presetSubtype="0" fill="hold" grpId="0" nodeType="clickEffect">
                                  <p:stCondLst>
                                    <p:cond delay="0"/>
                                  </p:stCondLst>
                                  <p:childTnLst>
                                    <p:set>
                                      <p:cBhvr>
                                        <p:cTn id="98" dur="1" fill="hold">
                                          <p:stCondLst>
                                            <p:cond delay="0"/>
                                          </p:stCondLst>
                                        </p:cTn>
                                        <p:tgtEl>
                                          <p:spTgt spid="6">
                                            <p:txEl>
                                              <p:pRg st="1" end="1"/>
                                            </p:txEl>
                                          </p:spTgt>
                                        </p:tgtEl>
                                        <p:attrNameLst>
                                          <p:attrName>style.visibility</p:attrName>
                                        </p:attrNameLst>
                                      </p:cBhvr>
                                      <p:to>
                                        <p:strVal val="visible"/>
                                      </p:to>
                                    </p:set>
                                    <p:anim calcmode="lin" valueType="num">
                                      <p:cBhvr>
                                        <p:cTn id="99" dur="1000" fill="hold"/>
                                        <p:tgtEl>
                                          <p:spTgt spid="6">
                                            <p:txEl>
                                              <p:pRg st="1" end="1"/>
                                            </p:txEl>
                                          </p:spTgt>
                                        </p:tgtEl>
                                        <p:attrNameLst>
                                          <p:attrName>ppt_x</p:attrName>
                                        </p:attrNameLst>
                                      </p:cBhvr>
                                      <p:tavLst>
                                        <p:tav tm="0">
                                          <p:val>
                                            <p:strVal val="#ppt_x-.2"/>
                                          </p:val>
                                        </p:tav>
                                        <p:tav tm="100000">
                                          <p:val>
                                            <p:strVal val="#ppt_x"/>
                                          </p:val>
                                        </p:tav>
                                      </p:tavLst>
                                    </p:anim>
                                    <p:anim calcmode="lin" valueType="num">
                                      <p:cBhvr>
                                        <p:cTn id="100" dur="1000" fill="hold"/>
                                        <p:tgtEl>
                                          <p:spTgt spid="6">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01" dur="1000"/>
                                        <p:tgtEl>
                                          <p:spTgt spid="6">
                                            <p:txEl>
                                              <p:pRg st="1" end="1"/>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29" presetClass="entr" presetSubtype="0" fill="hold" grpId="0" nodeType="clickEffect">
                                  <p:stCondLst>
                                    <p:cond delay="0"/>
                                  </p:stCondLst>
                                  <p:childTnLst>
                                    <p:set>
                                      <p:cBhvr>
                                        <p:cTn id="105" dur="1" fill="hold">
                                          <p:stCondLst>
                                            <p:cond delay="0"/>
                                          </p:stCondLst>
                                        </p:cTn>
                                        <p:tgtEl>
                                          <p:spTgt spid="6">
                                            <p:txEl>
                                              <p:pRg st="2" end="2"/>
                                            </p:txEl>
                                          </p:spTgt>
                                        </p:tgtEl>
                                        <p:attrNameLst>
                                          <p:attrName>style.visibility</p:attrName>
                                        </p:attrNameLst>
                                      </p:cBhvr>
                                      <p:to>
                                        <p:strVal val="visible"/>
                                      </p:to>
                                    </p:set>
                                    <p:anim calcmode="lin" valueType="num">
                                      <p:cBhvr>
                                        <p:cTn id="106" dur="1000" fill="hold"/>
                                        <p:tgtEl>
                                          <p:spTgt spid="6">
                                            <p:txEl>
                                              <p:pRg st="2" end="2"/>
                                            </p:txEl>
                                          </p:spTgt>
                                        </p:tgtEl>
                                        <p:attrNameLst>
                                          <p:attrName>ppt_x</p:attrName>
                                        </p:attrNameLst>
                                      </p:cBhvr>
                                      <p:tavLst>
                                        <p:tav tm="0">
                                          <p:val>
                                            <p:strVal val="#ppt_x-.2"/>
                                          </p:val>
                                        </p:tav>
                                        <p:tav tm="100000">
                                          <p:val>
                                            <p:strVal val="#ppt_x"/>
                                          </p:val>
                                        </p:tav>
                                      </p:tavLst>
                                    </p:anim>
                                    <p:anim calcmode="lin" valueType="num">
                                      <p:cBhvr>
                                        <p:cTn id="107" dur="1000" fill="hold"/>
                                        <p:tgtEl>
                                          <p:spTgt spid="6">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08" dur="1000"/>
                                        <p:tgtEl>
                                          <p:spTgt spid="6">
                                            <p:txEl>
                                              <p:pRg st="2" end="2"/>
                                            </p:txEl>
                                          </p:spTgt>
                                        </p:tgtEl>
                                      </p:cBhvr>
                                    </p:animEffect>
                                  </p:childTnLst>
                                </p:cTn>
                              </p:par>
                            </p:childTnLst>
                          </p:cTn>
                        </p:par>
                      </p:childTnLst>
                    </p:cTn>
                  </p:par>
                  <p:par>
                    <p:cTn id="109" fill="hold">
                      <p:stCondLst>
                        <p:cond delay="indefinite"/>
                      </p:stCondLst>
                      <p:childTnLst>
                        <p:par>
                          <p:cTn id="110" fill="hold">
                            <p:stCondLst>
                              <p:cond delay="0"/>
                            </p:stCondLst>
                            <p:childTnLst>
                              <p:par>
                                <p:cTn id="111" presetID="29" presetClass="entr" presetSubtype="0" fill="hold" grpId="0" nodeType="clickEffect">
                                  <p:stCondLst>
                                    <p:cond delay="0"/>
                                  </p:stCondLst>
                                  <p:childTnLst>
                                    <p:set>
                                      <p:cBhvr>
                                        <p:cTn id="112" dur="1" fill="hold">
                                          <p:stCondLst>
                                            <p:cond delay="0"/>
                                          </p:stCondLst>
                                        </p:cTn>
                                        <p:tgtEl>
                                          <p:spTgt spid="6">
                                            <p:txEl>
                                              <p:pRg st="3" end="3"/>
                                            </p:txEl>
                                          </p:spTgt>
                                        </p:tgtEl>
                                        <p:attrNameLst>
                                          <p:attrName>style.visibility</p:attrName>
                                        </p:attrNameLst>
                                      </p:cBhvr>
                                      <p:to>
                                        <p:strVal val="visible"/>
                                      </p:to>
                                    </p:set>
                                    <p:anim calcmode="lin" valueType="num">
                                      <p:cBhvr>
                                        <p:cTn id="113" dur="1000" fill="hold"/>
                                        <p:tgtEl>
                                          <p:spTgt spid="6">
                                            <p:txEl>
                                              <p:pRg st="3" end="3"/>
                                            </p:txEl>
                                          </p:spTgt>
                                        </p:tgtEl>
                                        <p:attrNameLst>
                                          <p:attrName>ppt_x</p:attrName>
                                        </p:attrNameLst>
                                      </p:cBhvr>
                                      <p:tavLst>
                                        <p:tav tm="0">
                                          <p:val>
                                            <p:strVal val="#ppt_x-.2"/>
                                          </p:val>
                                        </p:tav>
                                        <p:tav tm="100000">
                                          <p:val>
                                            <p:strVal val="#ppt_x"/>
                                          </p:val>
                                        </p:tav>
                                      </p:tavLst>
                                    </p:anim>
                                    <p:anim calcmode="lin" valueType="num">
                                      <p:cBhvr>
                                        <p:cTn id="114" dur="1000" fill="hold"/>
                                        <p:tgtEl>
                                          <p:spTgt spid="6">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115" dur="1000"/>
                                        <p:tgtEl>
                                          <p:spTgt spid="6">
                                            <p:txEl>
                                              <p:pRg st="3" end="3"/>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29" presetClass="entr" presetSubtype="0" fill="hold" grpId="0" nodeType="clickEffect">
                                  <p:stCondLst>
                                    <p:cond delay="0"/>
                                  </p:stCondLst>
                                  <p:childTnLst>
                                    <p:set>
                                      <p:cBhvr>
                                        <p:cTn id="119" dur="1" fill="hold">
                                          <p:stCondLst>
                                            <p:cond delay="0"/>
                                          </p:stCondLst>
                                        </p:cTn>
                                        <p:tgtEl>
                                          <p:spTgt spid="6">
                                            <p:txEl>
                                              <p:pRg st="4" end="4"/>
                                            </p:txEl>
                                          </p:spTgt>
                                        </p:tgtEl>
                                        <p:attrNameLst>
                                          <p:attrName>style.visibility</p:attrName>
                                        </p:attrNameLst>
                                      </p:cBhvr>
                                      <p:to>
                                        <p:strVal val="visible"/>
                                      </p:to>
                                    </p:set>
                                    <p:anim calcmode="lin" valueType="num">
                                      <p:cBhvr>
                                        <p:cTn id="120" dur="1000" fill="hold"/>
                                        <p:tgtEl>
                                          <p:spTgt spid="6">
                                            <p:txEl>
                                              <p:pRg st="4" end="4"/>
                                            </p:txEl>
                                          </p:spTgt>
                                        </p:tgtEl>
                                        <p:attrNameLst>
                                          <p:attrName>ppt_x</p:attrName>
                                        </p:attrNameLst>
                                      </p:cBhvr>
                                      <p:tavLst>
                                        <p:tav tm="0">
                                          <p:val>
                                            <p:strVal val="#ppt_x-.2"/>
                                          </p:val>
                                        </p:tav>
                                        <p:tav tm="100000">
                                          <p:val>
                                            <p:strVal val="#ppt_x"/>
                                          </p:val>
                                        </p:tav>
                                      </p:tavLst>
                                    </p:anim>
                                    <p:anim calcmode="lin" valueType="num">
                                      <p:cBhvr>
                                        <p:cTn id="121" dur="1000" fill="hold"/>
                                        <p:tgtEl>
                                          <p:spTgt spid="6">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122" dur="1000"/>
                                        <p:tgtEl>
                                          <p:spTgt spid="6">
                                            <p:txEl>
                                              <p:pRg st="4" end="4"/>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9" presetClass="entr" presetSubtype="0" fill="hold" grpId="0" nodeType="clickEffect">
                                  <p:stCondLst>
                                    <p:cond delay="0"/>
                                  </p:stCondLst>
                                  <p:childTnLst>
                                    <p:set>
                                      <p:cBhvr>
                                        <p:cTn id="126" dur="1" fill="hold">
                                          <p:stCondLst>
                                            <p:cond delay="0"/>
                                          </p:stCondLst>
                                        </p:cTn>
                                        <p:tgtEl>
                                          <p:spTgt spid="6">
                                            <p:txEl>
                                              <p:pRg st="5" end="5"/>
                                            </p:txEl>
                                          </p:spTgt>
                                        </p:tgtEl>
                                        <p:attrNameLst>
                                          <p:attrName>style.visibility</p:attrName>
                                        </p:attrNameLst>
                                      </p:cBhvr>
                                      <p:to>
                                        <p:strVal val="visible"/>
                                      </p:to>
                                    </p:set>
                                    <p:anim calcmode="lin" valueType="num">
                                      <p:cBhvr>
                                        <p:cTn id="127" dur="1000" fill="hold"/>
                                        <p:tgtEl>
                                          <p:spTgt spid="6">
                                            <p:txEl>
                                              <p:pRg st="5" end="5"/>
                                            </p:txEl>
                                          </p:spTgt>
                                        </p:tgtEl>
                                        <p:attrNameLst>
                                          <p:attrName>ppt_x</p:attrName>
                                        </p:attrNameLst>
                                      </p:cBhvr>
                                      <p:tavLst>
                                        <p:tav tm="0">
                                          <p:val>
                                            <p:strVal val="#ppt_x-.2"/>
                                          </p:val>
                                        </p:tav>
                                        <p:tav tm="100000">
                                          <p:val>
                                            <p:strVal val="#ppt_x"/>
                                          </p:val>
                                        </p:tav>
                                      </p:tavLst>
                                    </p:anim>
                                    <p:anim calcmode="lin" valueType="num">
                                      <p:cBhvr>
                                        <p:cTn id="128" dur="1000" fill="hold"/>
                                        <p:tgtEl>
                                          <p:spTgt spid="6">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129"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P spid="5" grpId="0" build="p" animBg="1"/>
      <p:bldP spid="6"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bn-IN" dirty="0" smtClean="0"/>
              <a:t>মূল্যায়নের উত্তর যাচাই করি</a:t>
            </a:r>
            <a:endParaRPr lang="en-US" dirty="0"/>
          </a:p>
        </p:txBody>
      </p:sp>
      <p:sp>
        <p:nvSpPr>
          <p:cNvPr id="3" name="Content Placeholder 2"/>
          <p:cNvSpPr>
            <a:spLocks noGrp="1"/>
          </p:cNvSpPr>
          <p:nvPr>
            <p:ph idx="1"/>
          </p:nvPr>
        </p:nvSpPr>
        <p:spPr>
          <a:xfrm>
            <a:off x="457200" y="1600200"/>
            <a:ext cx="8229600" cy="5029200"/>
          </a:xfrm>
        </p:spPr>
        <p:style>
          <a:lnRef idx="1">
            <a:schemeClr val="accent2"/>
          </a:lnRef>
          <a:fillRef idx="2">
            <a:schemeClr val="accent2"/>
          </a:fillRef>
          <a:effectRef idx="1">
            <a:schemeClr val="accent2"/>
          </a:effectRef>
          <a:fontRef idx="minor">
            <a:schemeClr val="dk1"/>
          </a:fontRef>
        </p:style>
        <p:txBody>
          <a:bodyPr>
            <a:noAutofit/>
          </a:bodyPr>
          <a:lstStyle/>
          <a:p>
            <a:pPr marL="514350" indent="-514350">
              <a:buFont typeface="+mj-lt"/>
              <a:buAutoNum type="arabicPeriod"/>
            </a:pPr>
            <a:r>
              <a:rPr lang="bn-IN" sz="2000" b="1" dirty="0" smtClean="0">
                <a:solidFill>
                  <a:schemeClr val="tx2">
                    <a:lumMod val="75000"/>
                  </a:schemeClr>
                </a:solidFill>
                <a:effectLst>
                  <a:outerShdw blurRad="38100" dist="38100" dir="2700000" algn="tl">
                    <a:srgbClr val="000000">
                      <a:alpha val="43137"/>
                    </a:srgbClr>
                  </a:outerShdw>
                </a:effectLst>
              </a:rPr>
              <a:t>পোনে ২সের খাদ্য।</a:t>
            </a:r>
          </a:p>
          <a:p>
            <a:pPr marL="514350" indent="-514350">
              <a:buFont typeface="+mj-lt"/>
              <a:buAutoNum type="arabicPeriod"/>
            </a:pPr>
            <a:r>
              <a:rPr lang="bn-IN" sz="2000" b="1" dirty="0" smtClean="0">
                <a:solidFill>
                  <a:schemeClr val="tx2">
                    <a:lumMod val="75000"/>
                  </a:schemeClr>
                </a:solidFill>
                <a:effectLst>
                  <a:outerShdw blurRad="38100" dist="38100" dir="2700000" algn="tl">
                    <a:srgbClr val="000000">
                      <a:alpha val="43137"/>
                    </a:srgbClr>
                  </a:outerShdw>
                </a:effectLst>
              </a:rPr>
              <a:t>সম্বলহীনরা।</a:t>
            </a:r>
          </a:p>
          <a:p>
            <a:pPr marL="514350" indent="-514350">
              <a:buFont typeface="+mj-lt"/>
              <a:buAutoNum type="arabicPeriod"/>
            </a:pPr>
            <a:r>
              <a:rPr lang="bn-IN" sz="2000" b="1" dirty="0" smtClean="0">
                <a:solidFill>
                  <a:schemeClr val="tx2">
                    <a:lumMod val="75000"/>
                  </a:schemeClr>
                </a:solidFill>
                <a:effectLst>
                  <a:outerShdw blurRad="38100" dist="38100" dir="2700000" algn="tl">
                    <a:srgbClr val="000000">
                      <a:alpha val="43137"/>
                    </a:srgbClr>
                  </a:outerShdw>
                </a:effectLst>
              </a:rPr>
              <a:t>রমজানের ২৭ তারিখ(মতান্তরে ২১,২৩,২৫,২৭,২৯)।</a:t>
            </a:r>
          </a:p>
          <a:p>
            <a:pPr marL="514350" indent="-514350">
              <a:buFont typeface="+mj-lt"/>
              <a:buAutoNum type="arabicPeriod"/>
            </a:pPr>
            <a:r>
              <a:rPr lang="bn-IN" sz="2000" b="1" dirty="0" smtClean="0">
                <a:solidFill>
                  <a:schemeClr val="tx2">
                    <a:lumMod val="75000"/>
                  </a:schemeClr>
                </a:solidFill>
                <a:effectLst>
                  <a:outerShdw blurRad="38100" dist="38100" dir="2700000" algn="tl">
                    <a:srgbClr val="000000">
                      <a:alpha val="43137"/>
                    </a:srgbClr>
                  </a:outerShdw>
                </a:effectLst>
              </a:rPr>
              <a:t>আবদ্ধ থাকা।</a:t>
            </a:r>
          </a:p>
          <a:p>
            <a:pPr marL="514350" indent="-514350">
              <a:buFont typeface="+mj-lt"/>
              <a:buAutoNum type="arabicPeriod"/>
            </a:pPr>
            <a:r>
              <a:rPr lang="bn-IN" sz="2000" b="1" dirty="0" smtClean="0">
                <a:solidFill>
                  <a:schemeClr val="tx2">
                    <a:lumMod val="75000"/>
                  </a:schemeClr>
                </a:solidFill>
                <a:effectLst>
                  <a:outerShdw blurRad="38100" dist="38100" dir="2700000" algn="tl">
                    <a:srgbClr val="000000">
                      <a:alpha val="43137"/>
                    </a:srgbClr>
                  </a:outerShdw>
                </a:effectLst>
              </a:rPr>
              <a:t>ইতিকাফ তিন প্রকার।</a:t>
            </a:r>
          </a:p>
          <a:p>
            <a:pPr marL="514350" indent="-514350">
              <a:buFont typeface="+mj-lt"/>
              <a:buAutoNum type="arabicPeriod"/>
            </a:pPr>
            <a:r>
              <a:rPr lang="bn-IN" sz="2000" b="1" dirty="0" smtClean="0">
                <a:solidFill>
                  <a:schemeClr val="tx2">
                    <a:lumMod val="75000"/>
                  </a:schemeClr>
                </a:solidFill>
                <a:effectLst>
                  <a:outerShdw blurRad="38100" dist="38100" dir="2700000" algn="tl">
                    <a:srgbClr val="000000">
                      <a:alpha val="43137"/>
                    </a:srgbClr>
                  </a:outerShdw>
                </a:effectLst>
              </a:rPr>
              <a:t>জ্বালাইয়া দেওয়া।</a:t>
            </a:r>
          </a:p>
          <a:p>
            <a:pPr marL="514350" indent="-514350">
              <a:buFont typeface="+mj-lt"/>
              <a:buAutoNum type="arabicPeriod"/>
            </a:pPr>
            <a:r>
              <a:rPr lang="bn-IN" sz="2000" b="1" dirty="0" smtClean="0">
                <a:solidFill>
                  <a:schemeClr val="tx2">
                    <a:lumMod val="75000"/>
                  </a:schemeClr>
                </a:solidFill>
                <a:effectLst>
                  <a:outerShdw blurRad="38100" dist="38100" dir="2700000" algn="tl">
                    <a:srgbClr val="000000">
                      <a:alpha val="43137"/>
                    </a:srgbClr>
                  </a:outerShdw>
                </a:effectLst>
              </a:rPr>
              <a:t>হরফে মুশাব্বাবে বিল_ফিল।</a:t>
            </a:r>
          </a:p>
          <a:p>
            <a:pPr marL="514350" indent="-514350">
              <a:buFont typeface="+mj-lt"/>
              <a:buAutoNum type="arabicPeriod"/>
            </a:pPr>
            <a:r>
              <a:rPr lang="bn-IN" sz="2000" b="1" dirty="0" smtClean="0">
                <a:solidFill>
                  <a:schemeClr val="tx2">
                    <a:lumMod val="75000"/>
                  </a:schemeClr>
                </a:solidFill>
                <a:effectLst>
                  <a:outerShdw blurRad="38100" dist="38100" dir="2700000" algn="tl">
                    <a:srgbClr val="000000">
                      <a:alpha val="43137"/>
                    </a:srgbClr>
                  </a:outerShdw>
                </a:effectLst>
              </a:rPr>
              <a:t>ধনীরা অর্থাৎ নিসাব পরিমান সম্পদের মালিকেরা।</a:t>
            </a:r>
          </a:p>
          <a:p>
            <a:pPr marL="514350" indent="-514350">
              <a:buFont typeface="+mj-lt"/>
              <a:buAutoNum type="arabicPeriod"/>
            </a:pPr>
            <a:r>
              <a:rPr lang="bn-IN" sz="2000" b="1" dirty="0" smtClean="0">
                <a:solidFill>
                  <a:schemeClr val="tx2">
                    <a:lumMod val="75000"/>
                  </a:schemeClr>
                </a:solidFill>
                <a:effectLst>
                  <a:outerShdw blurRad="38100" dist="38100" dir="2700000" algn="tl">
                    <a:srgbClr val="000000">
                      <a:alpha val="43137"/>
                    </a:srgbClr>
                  </a:outerShdw>
                </a:effectLst>
              </a:rPr>
              <a:t>যারা সহায় সম্বলহীন,গরিব।</a:t>
            </a:r>
          </a:p>
          <a:p>
            <a:pPr marL="514350" indent="-514350">
              <a:buFont typeface="+mj-lt"/>
              <a:buAutoNum type="arabicPeriod"/>
            </a:pPr>
            <a:r>
              <a:rPr lang="bn-IN" sz="2000" b="1" dirty="0" smtClean="0">
                <a:solidFill>
                  <a:schemeClr val="tx2">
                    <a:lumMod val="75000"/>
                  </a:schemeClr>
                </a:solidFill>
                <a:effectLst>
                  <a:outerShdw blurRad="38100" dist="38100" dir="2700000" algn="tl">
                    <a:srgbClr val="000000">
                      <a:alpha val="43137"/>
                    </a:srgbClr>
                  </a:outerShdw>
                </a:effectLst>
              </a:rPr>
              <a:t>ওয়াজিব(যেমন মান্নতের),সুন্নতে মুয়াক্কাদা(রমজানের শেষ দশ দিন),নফল(যে কোনো দিন)।</a:t>
            </a:r>
          </a:p>
          <a:p>
            <a:pPr marL="514350" indent="-514350">
              <a:buFont typeface="+mj-lt"/>
              <a:buAutoNum type="arabicPeriod"/>
            </a:pPr>
            <a:r>
              <a:rPr lang="bn-IN" sz="2000" b="1" dirty="0" smtClean="0">
                <a:solidFill>
                  <a:schemeClr val="tx2">
                    <a:lumMod val="75000"/>
                  </a:schemeClr>
                </a:solidFill>
                <a:effectLst>
                  <a:outerShdw blurRad="38100" dist="38100" dir="2700000" algn="tl">
                    <a:srgbClr val="000000">
                      <a:alpha val="43137"/>
                    </a:srgbClr>
                  </a:outerShdw>
                </a:effectLst>
              </a:rPr>
              <a:t>বিশ্রাম ,আরাম করা।</a:t>
            </a:r>
          </a:p>
          <a:p>
            <a:pPr marL="514350" indent="-514350">
              <a:buFont typeface="+mj-lt"/>
              <a:buAutoNum type="arabicPeriod"/>
            </a:pPr>
            <a:r>
              <a:rPr lang="bn-IN" sz="2000" b="1" dirty="0" smtClean="0">
                <a:solidFill>
                  <a:schemeClr val="tx2">
                    <a:lumMod val="75000"/>
                  </a:schemeClr>
                </a:solidFill>
                <a:effectLst>
                  <a:outerShdw blurRad="38100" dist="38100" dir="2700000" algn="tl">
                    <a:srgbClr val="000000">
                      <a:alpha val="43137"/>
                    </a:srgbClr>
                  </a:outerShdw>
                </a:effectLst>
              </a:rPr>
              <a:t>রোযা ৫ প্রকার।</a:t>
            </a:r>
          </a:p>
          <a:p>
            <a:pPr marL="514350" indent="-514350">
              <a:buFont typeface="+mj-lt"/>
              <a:buAutoNum type="arabicPeriod"/>
            </a:pPr>
            <a:r>
              <a:rPr lang="bn-IN" sz="2000" b="1" dirty="0" smtClean="0">
                <a:solidFill>
                  <a:schemeClr val="tx2">
                    <a:lumMod val="75000"/>
                  </a:schemeClr>
                </a:solidFill>
                <a:effectLst>
                  <a:outerShdw blurRad="38100" dist="38100" dir="2700000" algn="tl">
                    <a:srgbClr val="000000">
                      <a:alpha val="43137"/>
                    </a:srgbClr>
                  </a:outerShdw>
                </a:effectLst>
              </a:rPr>
              <a:t>৫দিন।</a:t>
            </a:r>
            <a:endParaRPr lang="bn-IN" sz="2400" b="1" dirty="0" smtClean="0">
              <a:solidFill>
                <a:schemeClr val="tx2">
                  <a:lumMod val="7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800" decel="100000"/>
                                        <p:tgtEl>
                                          <p:spTgt spid="3">
                                            <p:txEl>
                                              <p:pRg st="0" end="0"/>
                                            </p:txEl>
                                          </p:spTgt>
                                        </p:tgtEl>
                                      </p:cBhvr>
                                    </p:animEffect>
                                    <p:anim calcmode="lin" valueType="num">
                                      <p:cBhvr>
                                        <p:cTn id="26"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31" presetID="30" presetClass="entr" presetSubtype="0" fill="hold"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800" decel="100000"/>
                                        <p:tgtEl>
                                          <p:spTgt spid="3">
                                            <p:txEl>
                                              <p:pRg st="1" end="1"/>
                                            </p:txEl>
                                          </p:spTgt>
                                        </p:tgtEl>
                                      </p:cBhvr>
                                    </p:animEffect>
                                    <p:anim calcmode="lin" valueType="num">
                                      <p:cBhvr>
                                        <p:cTn id="34"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35"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36"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39" presetID="30" presetClass="entr" presetSubtype="0" fill="hold"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800" decel="100000"/>
                                        <p:tgtEl>
                                          <p:spTgt spid="3">
                                            <p:txEl>
                                              <p:pRg st="2" end="2"/>
                                            </p:txEl>
                                          </p:spTgt>
                                        </p:tgtEl>
                                      </p:cBhvr>
                                    </p:animEffect>
                                    <p:anim calcmode="lin" valueType="num">
                                      <p:cBhvr>
                                        <p:cTn id="42"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43"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44"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par>
                                <p:cTn id="47" presetID="30" presetClass="entr" presetSubtype="0" fill="hold" nodeType="with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Effect transition="in" filter="fade">
                                      <p:cBhvr>
                                        <p:cTn id="49" dur="800" decel="100000"/>
                                        <p:tgtEl>
                                          <p:spTgt spid="3">
                                            <p:txEl>
                                              <p:pRg st="3" end="3"/>
                                            </p:txEl>
                                          </p:spTgt>
                                        </p:tgtEl>
                                      </p:cBhvr>
                                    </p:animEffect>
                                    <p:anim calcmode="lin" valueType="num">
                                      <p:cBhvr>
                                        <p:cTn id="50"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51"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52"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53"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54"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par>
                                <p:cTn id="55" presetID="30" presetClass="entr" presetSubtype="0" fill="hold" nodeType="with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Effect transition="in" filter="fade">
                                      <p:cBhvr>
                                        <p:cTn id="57" dur="800" decel="100000"/>
                                        <p:tgtEl>
                                          <p:spTgt spid="3">
                                            <p:txEl>
                                              <p:pRg st="4" end="4"/>
                                            </p:txEl>
                                          </p:spTgt>
                                        </p:tgtEl>
                                      </p:cBhvr>
                                    </p:animEffect>
                                    <p:anim calcmode="lin" valueType="num">
                                      <p:cBhvr>
                                        <p:cTn id="5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par>
                                <p:cTn id="63" presetID="30" presetClass="entr" presetSubtype="0" fill="hold" nodeType="withEffect">
                                  <p:stCondLst>
                                    <p:cond delay="0"/>
                                  </p:stCondLst>
                                  <p:childTnLst>
                                    <p:set>
                                      <p:cBhvr>
                                        <p:cTn id="64" dur="1" fill="hold">
                                          <p:stCondLst>
                                            <p:cond delay="0"/>
                                          </p:stCondLst>
                                        </p:cTn>
                                        <p:tgtEl>
                                          <p:spTgt spid="3">
                                            <p:txEl>
                                              <p:pRg st="5" end="5"/>
                                            </p:txEl>
                                          </p:spTgt>
                                        </p:tgtEl>
                                        <p:attrNameLst>
                                          <p:attrName>style.visibility</p:attrName>
                                        </p:attrNameLst>
                                      </p:cBhvr>
                                      <p:to>
                                        <p:strVal val="visible"/>
                                      </p:to>
                                    </p:set>
                                    <p:animEffect transition="in" filter="fade">
                                      <p:cBhvr>
                                        <p:cTn id="65" dur="800" decel="100000"/>
                                        <p:tgtEl>
                                          <p:spTgt spid="3">
                                            <p:txEl>
                                              <p:pRg st="5" end="5"/>
                                            </p:txEl>
                                          </p:spTgt>
                                        </p:tgtEl>
                                      </p:cBhvr>
                                    </p:animEffect>
                                    <p:anim calcmode="lin" valueType="num">
                                      <p:cBhvr>
                                        <p:cTn id="66"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67"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68"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69"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70"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par>
                                <p:cTn id="71" presetID="30" presetClass="entr" presetSubtype="0" fill="hold" nodeType="with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animEffect transition="in" filter="fade">
                                      <p:cBhvr>
                                        <p:cTn id="73" dur="800" decel="100000"/>
                                        <p:tgtEl>
                                          <p:spTgt spid="3">
                                            <p:txEl>
                                              <p:pRg st="6" end="6"/>
                                            </p:txEl>
                                          </p:spTgt>
                                        </p:tgtEl>
                                      </p:cBhvr>
                                    </p:animEffect>
                                    <p:anim calcmode="lin" valueType="num">
                                      <p:cBhvr>
                                        <p:cTn id="74"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75"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76"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77"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78"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par>
                                <p:cTn id="79" presetID="30" presetClass="entr" presetSubtype="0" fill="hold" nodeType="withEffect">
                                  <p:stCondLst>
                                    <p:cond delay="0"/>
                                  </p:stCondLst>
                                  <p:childTnLst>
                                    <p:set>
                                      <p:cBhvr>
                                        <p:cTn id="80" dur="1" fill="hold">
                                          <p:stCondLst>
                                            <p:cond delay="0"/>
                                          </p:stCondLst>
                                        </p:cTn>
                                        <p:tgtEl>
                                          <p:spTgt spid="3">
                                            <p:txEl>
                                              <p:pRg st="7" end="7"/>
                                            </p:txEl>
                                          </p:spTgt>
                                        </p:tgtEl>
                                        <p:attrNameLst>
                                          <p:attrName>style.visibility</p:attrName>
                                        </p:attrNameLst>
                                      </p:cBhvr>
                                      <p:to>
                                        <p:strVal val="visible"/>
                                      </p:to>
                                    </p:set>
                                    <p:animEffect transition="in" filter="fade">
                                      <p:cBhvr>
                                        <p:cTn id="81" dur="800" decel="100000"/>
                                        <p:tgtEl>
                                          <p:spTgt spid="3">
                                            <p:txEl>
                                              <p:pRg st="7" end="7"/>
                                            </p:txEl>
                                          </p:spTgt>
                                        </p:tgtEl>
                                      </p:cBhvr>
                                    </p:animEffect>
                                    <p:anim calcmode="lin" valueType="num">
                                      <p:cBhvr>
                                        <p:cTn id="82" dur="8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83" dur="8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84" dur="8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85" dur="200" accel="100000" fill="hold">
                                          <p:stCondLst>
                                            <p:cond delay="8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86" dur="200" accel="100000" fill="hold">
                                          <p:stCondLst>
                                            <p:cond delay="800"/>
                                          </p:stCondLst>
                                        </p:cTn>
                                        <p:tgtEl>
                                          <p:spTgt spid="3">
                                            <p:txEl>
                                              <p:pRg st="7" end="7"/>
                                            </p:txEl>
                                          </p:spTgt>
                                        </p:tgtEl>
                                        <p:attrNameLst>
                                          <p:attrName>ppt_y</p:attrName>
                                        </p:attrNameLst>
                                      </p:cBhvr>
                                      <p:tavLst>
                                        <p:tav tm="0">
                                          <p:val>
                                            <p:strVal val="#ppt_y+0.1"/>
                                          </p:val>
                                        </p:tav>
                                        <p:tav tm="100000">
                                          <p:val>
                                            <p:strVal val="#ppt_y"/>
                                          </p:val>
                                        </p:tav>
                                      </p:tavLst>
                                    </p:anim>
                                  </p:childTnLst>
                                </p:cTn>
                              </p:par>
                              <p:par>
                                <p:cTn id="87" presetID="30" presetClass="entr" presetSubtype="0" fill="hold" nodeType="withEffect">
                                  <p:stCondLst>
                                    <p:cond delay="0"/>
                                  </p:stCondLst>
                                  <p:childTnLst>
                                    <p:set>
                                      <p:cBhvr>
                                        <p:cTn id="88" dur="1" fill="hold">
                                          <p:stCondLst>
                                            <p:cond delay="0"/>
                                          </p:stCondLst>
                                        </p:cTn>
                                        <p:tgtEl>
                                          <p:spTgt spid="3">
                                            <p:txEl>
                                              <p:pRg st="8" end="8"/>
                                            </p:txEl>
                                          </p:spTgt>
                                        </p:tgtEl>
                                        <p:attrNameLst>
                                          <p:attrName>style.visibility</p:attrName>
                                        </p:attrNameLst>
                                      </p:cBhvr>
                                      <p:to>
                                        <p:strVal val="visible"/>
                                      </p:to>
                                    </p:set>
                                    <p:animEffect transition="in" filter="fade">
                                      <p:cBhvr>
                                        <p:cTn id="89" dur="800" decel="100000"/>
                                        <p:tgtEl>
                                          <p:spTgt spid="3">
                                            <p:txEl>
                                              <p:pRg st="8" end="8"/>
                                            </p:txEl>
                                          </p:spTgt>
                                        </p:tgtEl>
                                      </p:cBhvr>
                                    </p:animEffect>
                                    <p:anim calcmode="lin" valueType="num">
                                      <p:cBhvr>
                                        <p:cTn id="90" dur="800" decel="100000" fill="hold"/>
                                        <p:tgtEl>
                                          <p:spTgt spid="3">
                                            <p:txEl>
                                              <p:pRg st="8" end="8"/>
                                            </p:txEl>
                                          </p:spTgt>
                                        </p:tgtEl>
                                        <p:attrNameLst>
                                          <p:attrName>style.rotation</p:attrName>
                                        </p:attrNameLst>
                                      </p:cBhvr>
                                      <p:tavLst>
                                        <p:tav tm="0">
                                          <p:val>
                                            <p:fltVal val="-90"/>
                                          </p:val>
                                        </p:tav>
                                        <p:tav tm="100000">
                                          <p:val>
                                            <p:fltVal val="0"/>
                                          </p:val>
                                        </p:tav>
                                      </p:tavLst>
                                    </p:anim>
                                    <p:anim calcmode="lin" valueType="num">
                                      <p:cBhvr>
                                        <p:cTn id="91" dur="800" decel="100000" fill="hold"/>
                                        <p:tgtEl>
                                          <p:spTgt spid="3">
                                            <p:txEl>
                                              <p:pRg st="8" end="8"/>
                                            </p:txEl>
                                          </p:spTgt>
                                        </p:tgtEl>
                                        <p:attrNameLst>
                                          <p:attrName>ppt_x</p:attrName>
                                        </p:attrNameLst>
                                      </p:cBhvr>
                                      <p:tavLst>
                                        <p:tav tm="0">
                                          <p:val>
                                            <p:strVal val="#ppt_x+0.4"/>
                                          </p:val>
                                        </p:tav>
                                        <p:tav tm="100000">
                                          <p:val>
                                            <p:strVal val="#ppt_x-0.05"/>
                                          </p:val>
                                        </p:tav>
                                      </p:tavLst>
                                    </p:anim>
                                    <p:anim calcmode="lin" valueType="num">
                                      <p:cBhvr>
                                        <p:cTn id="92" dur="800" decel="100000" fill="hold"/>
                                        <p:tgtEl>
                                          <p:spTgt spid="3">
                                            <p:txEl>
                                              <p:pRg st="8" end="8"/>
                                            </p:txEl>
                                          </p:spTgt>
                                        </p:tgtEl>
                                        <p:attrNameLst>
                                          <p:attrName>ppt_y</p:attrName>
                                        </p:attrNameLst>
                                      </p:cBhvr>
                                      <p:tavLst>
                                        <p:tav tm="0">
                                          <p:val>
                                            <p:strVal val="#ppt_y-0.4"/>
                                          </p:val>
                                        </p:tav>
                                        <p:tav tm="100000">
                                          <p:val>
                                            <p:strVal val="#ppt_y+0.1"/>
                                          </p:val>
                                        </p:tav>
                                      </p:tavLst>
                                    </p:anim>
                                    <p:anim calcmode="lin" valueType="num">
                                      <p:cBhvr>
                                        <p:cTn id="93" dur="200" accel="100000" fill="hold">
                                          <p:stCondLst>
                                            <p:cond delay="800"/>
                                          </p:stCondLst>
                                        </p:cTn>
                                        <p:tgtEl>
                                          <p:spTgt spid="3">
                                            <p:txEl>
                                              <p:pRg st="8" end="8"/>
                                            </p:txEl>
                                          </p:spTgt>
                                        </p:tgtEl>
                                        <p:attrNameLst>
                                          <p:attrName>ppt_x</p:attrName>
                                        </p:attrNameLst>
                                      </p:cBhvr>
                                      <p:tavLst>
                                        <p:tav tm="0">
                                          <p:val>
                                            <p:strVal val="#ppt_x-0.05"/>
                                          </p:val>
                                        </p:tav>
                                        <p:tav tm="100000">
                                          <p:val>
                                            <p:strVal val="#ppt_x"/>
                                          </p:val>
                                        </p:tav>
                                      </p:tavLst>
                                    </p:anim>
                                    <p:anim calcmode="lin" valueType="num">
                                      <p:cBhvr>
                                        <p:cTn id="94" dur="200" accel="100000" fill="hold">
                                          <p:stCondLst>
                                            <p:cond delay="800"/>
                                          </p:stCondLst>
                                        </p:cTn>
                                        <p:tgtEl>
                                          <p:spTgt spid="3">
                                            <p:txEl>
                                              <p:pRg st="8" end="8"/>
                                            </p:txEl>
                                          </p:spTgt>
                                        </p:tgtEl>
                                        <p:attrNameLst>
                                          <p:attrName>ppt_y</p:attrName>
                                        </p:attrNameLst>
                                      </p:cBhvr>
                                      <p:tavLst>
                                        <p:tav tm="0">
                                          <p:val>
                                            <p:strVal val="#ppt_y+0.1"/>
                                          </p:val>
                                        </p:tav>
                                        <p:tav tm="100000">
                                          <p:val>
                                            <p:strVal val="#ppt_y"/>
                                          </p:val>
                                        </p:tav>
                                      </p:tavLst>
                                    </p:anim>
                                  </p:childTnLst>
                                </p:cTn>
                              </p:par>
                              <p:par>
                                <p:cTn id="95" presetID="30" presetClass="entr" presetSubtype="0" fill="hold" nodeType="withEffect">
                                  <p:stCondLst>
                                    <p:cond delay="0"/>
                                  </p:stCondLst>
                                  <p:childTnLst>
                                    <p:set>
                                      <p:cBhvr>
                                        <p:cTn id="96" dur="1" fill="hold">
                                          <p:stCondLst>
                                            <p:cond delay="0"/>
                                          </p:stCondLst>
                                        </p:cTn>
                                        <p:tgtEl>
                                          <p:spTgt spid="3">
                                            <p:txEl>
                                              <p:pRg st="9" end="9"/>
                                            </p:txEl>
                                          </p:spTgt>
                                        </p:tgtEl>
                                        <p:attrNameLst>
                                          <p:attrName>style.visibility</p:attrName>
                                        </p:attrNameLst>
                                      </p:cBhvr>
                                      <p:to>
                                        <p:strVal val="visible"/>
                                      </p:to>
                                    </p:set>
                                    <p:animEffect transition="in" filter="fade">
                                      <p:cBhvr>
                                        <p:cTn id="97" dur="800" decel="100000"/>
                                        <p:tgtEl>
                                          <p:spTgt spid="3">
                                            <p:txEl>
                                              <p:pRg st="9" end="9"/>
                                            </p:txEl>
                                          </p:spTgt>
                                        </p:tgtEl>
                                      </p:cBhvr>
                                    </p:animEffect>
                                    <p:anim calcmode="lin" valueType="num">
                                      <p:cBhvr>
                                        <p:cTn id="98" dur="800" decel="100000" fill="hold"/>
                                        <p:tgtEl>
                                          <p:spTgt spid="3">
                                            <p:txEl>
                                              <p:pRg st="9" end="9"/>
                                            </p:txEl>
                                          </p:spTgt>
                                        </p:tgtEl>
                                        <p:attrNameLst>
                                          <p:attrName>style.rotation</p:attrName>
                                        </p:attrNameLst>
                                      </p:cBhvr>
                                      <p:tavLst>
                                        <p:tav tm="0">
                                          <p:val>
                                            <p:fltVal val="-90"/>
                                          </p:val>
                                        </p:tav>
                                        <p:tav tm="100000">
                                          <p:val>
                                            <p:fltVal val="0"/>
                                          </p:val>
                                        </p:tav>
                                      </p:tavLst>
                                    </p:anim>
                                    <p:anim calcmode="lin" valueType="num">
                                      <p:cBhvr>
                                        <p:cTn id="99" dur="800" decel="100000" fill="hold"/>
                                        <p:tgtEl>
                                          <p:spTgt spid="3">
                                            <p:txEl>
                                              <p:pRg st="9" end="9"/>
                                            </p:txEl>
                                          </p:spTgt>
                                        </p:tgtEl>
                                        <p:attrNameLst>
                                          <p:attrName>ppt_x</p:attrName>
                                        </p:attrNameLst>
                                      </p:cBhvr>
                                      <p:tavLst>
                                        <p:tav tm="0">
                                          <p:val>
                                            <p:strVal val="#ppt_x+0.4"/>
                                          </p:val>
                                        </p:tav>
                                        <p:tav tm="100000">
                                          <p:val>
                                            <p:strVal val="#ppt_x-0.05"/>
                                          </p:val>
                                        </p:tav>
                                      </p:tavLst>
                                    </p:anim>
                                    <p:anim calcmode="lin" valueType="num">
                                      <p:cBhvr>
                                        <p:cTn id="100" dur="800" decel="100000" fill="hold"/>
                                        <p:tgtEl>
                                          <p:spTgt spid="3">
                                            <p:txEl>
                                              <p:pRg st="9" end="9"/>
                                            </p:txEl>
                                          </p:spTgt>
                                        </p:tgtEl>
                                        <p:attrNameLst>
                                          <p:attrName>ppt_y</p:attrName>
                                        </p:attrNameLst>
                                      </p:cBhvr>
                                      <p:tavLst>
                                        <p:tav tm="0">
                                          <p:val>
                                            <p:strVal val="#ppt_y-0.4"/>
                                          </p:val>
                                        </p:tav>
                                        <p:tav tm="100000">
                                          <p:val>
                                            <p:strVal val="#ppt_y+0.1"/>
                                          </p:val>
                                        </p:tav>
                                      </p:tavLst>
                                    </p:anim>
                                    <p:anim calcmode="lin" valueType="num">
                                      <p:cBhvr>
                                        <p:cTn id="101" dur="200" accel="100000" fill="hold">
                                          <p:stCondLst>
                                            <p:cond delay="800"/>
                                          </p:stCondLst>
                                        </p:cTn>
                                        <p:tgtEl>
                                          <p:spTgt spid="3">
                                            <p:txEl>
                                              <p:pRg st="9" end="9"/>
                                            </p:txEl>
                                          </p:spTgt>
                                        </p:tgtEl>
                                        <p:attrNameLst>
                                          <p:attrName>ppt_x</p:attrName>
                                        </p:attrNameLst>
                                      </p:cBhvr>
                                      <p:tavLst>
                                        <p:tav tm="0">
                                          <p:val>
                                            <p:strVal val="#ppt_x-0.05"/>
                                          </p:val>
                                        </p:tav>
                                        <p:tav tm="100000">
                                          <p:val>
                                            <p:strVal val="#ppt_x"/>
                                          </p:val>
                                        </p:tav>
                                      </p:tavLst>
                                    </p:anim>
                                    <p:anim calcmode="lin" valueType="num">
                                      <p:cBhvr>
                                        <p:cTn id="102" dur="200" accel="100000" fill="hold">
                                          <p:stCondLst>
                                            <p:cond delay="800"/>
                                          </p:stCondLst>
                                        </p:cTn>
                                        <p:tgtEl>
                                          <p:spTgt spid="3">
                                            <p:txEl>
                                              <p:pRg st="9" end="9"/>
                                            </p:txEl>
                                          </p:spTgt>
                                        </p:tgtEl>
                                        <p:attrNameLst>
                                          <p:attrName>ppt_y</p:attrName>
                                        </p:attrNameLst>
                                      </p:cBhvr>
                                      <p:tavLst>
                                        <p:tav tm="0">
                                          <p:val>
                                            <p:strVal val="#ppt_y+0.1"/>
                                          </p:val>
                                        </p:tav>
                                        <p:tav tm="100000">
                                          <p:val>
                                            <p:strVal val="#ppt_y"/>
                                          </p:val>
                                        </p:tav>
                                      </p:tavLst>
                                    </p:anim>
                                  </p:childTnLst>
                                </p:cTn>
                              </p:par>
                              <p:par>
                                <p:cTn id="103" presetID="30" presetClass="entr" presetSubtype="0" fill="hold" nodeType="withEffect">
                                  <p:stCondLst>
                                    <p:cond delay="0"/>
                                  </p:stCondLst>
                                  <p:childTnLst>
                                    <p:set>
                                      <p:cBhvr>
                                        <p:cTn id="104" dur="1" fill="hold">
                                          <p:stCondLst>
                                            <p:cond delay="0"/>
                                          </p:stCondLst>
                                        </p:cTn>
                                        <p:tgtEl>
                                          <p:spTgt spid="3">
                                            <p:txEl>
                                              <p:pRg st="10" end="10"/>
                                            </p:txEl>
                                          </p:spTgt>
                                        </p:tgtEl>
                                        <p:attrNameLst>
                                          <p:attrName>style.visibility</p:attrName>
                                        </p:attrNameLst>
                                      </p:cBhvr>
                                      <p:to>
                                        <p:strVal val="visible"/>
                                      </p:to>
                                    </p:set>
                                    <p:animEffect transition="in" filter="fade">
                                      <p:cBhvr>
                                        <p:cTn id="105" dur="800" decel="100000"/>
                                        <p:tgtEl>
                                          <p:spTgt spid="3">
                                            <p:txEl>
                                              <p:pRg st="10" end="10"/>
                                            </p:txEl>
                                          </p:spTgt>
                                        </p:tgtEl>
                                      </p:cBhvr>
                                    </p:animEffect>
                                    <p:anim calcmode="lin" valueType="num">
                                      <p:cBhvr>
                                        <p:cTn id="106" dur="800" decel="100000" fill="hold"/>
                                        <p:tgtEl>
                                          <p:spTgt spid="3">
                                            <p:txEl>
                                              <p:pRg st="10" end="10"/>
                                            </p:txEl>
                                          </p:spTgt>
                                        </p:tgtEl>
                                        <p:attrNameLst>
                                          <p:attrName>style.rotation</p:attrName>
                                        </p:attrNameLst>
                                      </p:cBhvr>
                                      <p:tavLst>
                                        <p:tav tm="0">
                                          <p:val>
                                            <p:fltVal val="-90"/>
                                          </p:val>
                                        </p:tav>
                                        <p:tav tm="100000">
                                          <p:val>
                                            <p:fltVal val="0"/>
                                          </p:val>
                                        </p:tav>
                                      </p:tavLst>
                                    </p:anim>
                                    <p:anim calcmode="lin" valueType="num">
                                      <p:cBhvr>
                                        <p:cTn id="107" dur="800" decel="100000" fill="hold"/>
                                        <p:tgtEl>
                                          <p:spTgt spid="3">
                                            <p:txEl>
                                              <p:pRg st="10" end="10"/>
                                            </p:txEl>
                                          </p:spTgt>
                                        </p:tgtEl>
                                        <p:attrNameLst>
                                          <p:attrName>ppt_x</p:attrName>
                                        </p:attrNameLst>
                                      </p:cBhvr>
                                      <p:tavLst>
                                        <p:tav tm="0">
                                          <p:val>
                                            <p:strVal val="#ppt_x+0.4"/>
                                          </p:val>
                                        </p:tav>
                                        <p:tav tm="100000">
                                          <p:val>
                                            <p:strVal val="#ppt_x-0.05"/>
                                          </p:val>
                                        </p:tav>
                                      </p:tavLst>
                                    </p:anim>
                                    <p:anim calcmode="lin" valueType="num">
                                      <p:cBhvr>
                                        <p:cTn id="108" dur="800" decel="100000" fill="hold"/>
                                        <p:tgtEl>
                                          <p:spTgt spid="3">
                                            <p:txEl>
                                              <p:pRg st="10" end="10"/>
                                            </p:txEl>
                                          </p:spTgt>
                                        </p:tgtEl>
                                        <p:attrNameLst>
                                          <p:attrName>ppt_y</p:attrName>
                                        </p:attrNameLst>
                                      </p:cBhvr>
                                      <p:tavLst>
                                        <p:tav tm="0">
                                          <p:val>
                                            <p:strVal val="#ppt_y-0.4"/>
                                          </p:val>
                                        </p:tav>
                                        <p:tav tm="100000">
                                          <p:val>
                                            <p:strVal val="#ppt_y+0.1"/>
                                          </p:val>
                                        </p:tav>
                                      </p:tavLst>
                                    </p:anim>
                                    <p:anim calcmode="lin" valueType="num">
                                      <p:cBhvr>
                                        <p:cTn id="109" dur="200" accel="100000" fill="hold">
                                          <p:stCondLst>
                                            <p:cond delay="800"/>
                                          </p:stCondLst>
                                        </p:cTn>
                                        <p:tgtEl>
                                          <p:spTgt spid="3">
                                            <p:txEl>
                                              <p:pRg st="10" end="10"/>
                                            </p:txEl>
                                          </p:spTgt>
                                        </p:tgtEl>
                                        <p:attrNameLst>
                                          <p:attrName>ppt_x</p:attrName>
                                        </p:attrNameLst>
                                      </p:cBhvr>
                                      <p:tavLst>
                                        <p:tav tm="0">
                                          <p:val>
                                            <p:strVal val="#ppt_x-0.05"/>
                                          </p:val>
                                        </p:tav>
                                        <p:tav tm="100000">
                                          <p:val>
                                            <p:strVal val="#ppt_x"/>
                                          </p:val>
                                        </p:tav>
                                      </p:tavLst>
                                    </p:anim>
                                    <p:anim calcmode="lin" valueType="num">
                                      <p:cBhvr>
                                        <p:cTn id="110" dur="200" accel="100000" fill="hold">
                                          <p:stCondLst>
                                            <p:cond delay="800"/>
                                          </p:stCondLst>
                                        </p:cTn>
                                        <p:tgtEl>
                                          <p:spTgt spid="3">
                                            <p:txEl>
                                              <p:pRg st="10" end="10"/>
                                            </p:txEl>
                                          </p:spTgt>
                                        </p:tgtEl>
                                        <p:attrNameLst>
                                          <p:attrName>ppt_y</p:attrName>
                                        </p:attrNameLst>
                                      </p:cBhvr>
                                      <p:tavLst>
                                        <p:tav tm="0">
                                          <p:val>
                                            <p:strVal val="#ppt_y+0.1"/>
                                          </p:val>
                                        </p:tav>
                                        <p:tav tm="100000">
                                          <p:val>
                                            <p:strVal val="#ppt_y"/>
                                          </p:val>
                                        </p:tav>
                                      </p:tavLst>
                                    </p:anim>
                                  </p:childTnLst>
                                </p:cTn>
                              </p:par>
                              <p:par>
                                <p:cTn id="111" presetID="30" presetClass="entr" presetSubtype="0" fill="hold" nodeType="withEffect">
                                  <p:stCondLst>
                                    <p:cond delay="0"/>
                                  </p:stCondLst>
                                  <p:childTnLst>
                                    <p:set>
                                      <p:cBhvr>
                                        <p:cTn id="112" dur="1" fill="hold">
                                          <p:stCondLst>
                                            <p:cond delay="0"/>
                                          </p:stCondLst>
                                        </p:cTn>
                                        <p:tgtEl>
                                          <p:spTgt spid="3">
                                            <p:txEl>
                                              <p:pRg st="11" end="11"/>
                                            </p:txEl>
                                          </p:spTgt>
                                        </p:tgtEl>
                                        <p:attrNameLst>
                                          <p:attrName>style.visibility</p:attrName>
                                        </p:attrNameLst>
                                      </p:cBhvr>
                                      <p:to>
                                        <p:strVal val="visible"/>
                                      </p:to>
                                    </p:set>
                                    <p:animEffect transition="in" filter="fade">
                                      <p:cBhvr>
                                        <p:cTn id="113" dur="800" decel="100000"/>
                                        <p:tgtEl>
                                          <p:spTgt spid="3">
                                            <p:txEl>
                                              <p:pRg st="11" end="11"/>
                                            </p:txEl>
                                          </p:spTgt>
                                        </p:tgtEl>
                                      </p:cBhvr>
                                    </p:animEffect>
                                    <p:anim calcmode="lin" valueType="num">
                                      <p:cBhvr>
                                        <p:cTn id="114" dur="800" decel="100000" fill="hold"/>
                                        <p:tgtEl>
                                          <p:spTgt spid="3">
                                            <p:txEl>
                                              <p:pRg st="11" end="11"/>
                                            </p:txEl>
                                          </p:spTgt>
                                        </p:tgtEl>
                                        <p:attrNameLst>
                                          <p:attrName>style.rotation</p:attrName>
                                        </p:attrNameLst>
                                      </p:cBhvr>
                                      <p:tavLst>
                                        <p:tav tm="0">
                                          <p:val>
                                            <p:fltVal val="-90"/>
                                          </p:val>
                                        </p:tav>
                                        <p:tav tm="100000">
                                          <p:val>
                                            <p:fltVal val="0"/>
                                          </p:val>
                                        </p:tav>
                                      </p:tavLst>
                                    </p:anim>
                                    <p:anim calcmode="lin" valueType="num">
                                      <p:cBhvr>
                                        <p:cTn id="115" dur="800" decel="100000" fill="hold"/>
                                        <p:tgtEl>
                                          <p:spTgt spid="3">
                                            <p:txEl>
                                              <p:pRg st="11" end="11"/>
                                            </p:txEl>
                                          </p:spTgt>
                                        </p:tgtEl>
                                        <p:attrNameLst>
                                          <p:attrName>ppt_x</p:attrName>
                                        </p:attrNameLst>
                                      </p:cBhvr>
                                      <p:tavLst>
                                        <p:tav tm="0">
                                          <p:val>
                                            <p:strVal val="#ppt_x+0.4"/>
                                          </p:val>
                                        </p:tav>
                                        <p:tav tm="100000">
                                          <p:val>
                                            <p:strVal val="#ppt_x-0.05"/>
                                          </p:val>
                                        </p:tav>
                                      </p:tavLst>
                                    </p:anim>
                                    <p:anim calcmode="lin" valueType="num">
                                      <p:cBhvr>
                                        <p:cTn id="116" dur="800" decel="100000" fill="hold"/>
                                        <p:tgtEl>
                                          <p:spTgt spid="3">
                                            <p:txEl>
                                              <p:pRg st="11" end="11"/>
                                            </p:txEl>
                                          </p:spTgt>
                                        </p:tgtEl>
                                        <p:attrNameLst>
                                          <p:attrName>ppt_y</p:attrName>
                                        </p:attrNameLst>
                                      </p:cBhvr>
                                      <p:tavLst>
                                        <p:tav tm="0">
                                          <p:val>
                                            <p:strVal val="#ppt_y-0.4"/>
                                          </p:val>
                                        </p:tav>
                                        <p:tav tm="100000">
                                          <p:val>
                                            <p:strVal val="#ppt_y+0.1"/>
                                          </p:val>
                                        </p:tav>
                                      </p:tavLst>
                                    </p:anim>
                                    <p:anim calcmode="lin" valueType="num">
                                      <p:cBhvr>
                                        <p:cTn id="117" dur="200" accel="100000" fill="hold">
                                          <p:stCondLst>
                                            <p:cond delay="800"/>
                                          </p:stCondLst>
                                        </p:cTn>
                                        <p:tgtEl>
                                          <p:spTgt spid="3">
                                            <p:txEl>
                                              <p:pRg st="11" end="11"/>
                                            </p:txEl>
                                          </p:spTgt>
                                        </p:tgtEl>
                                        <p:attrNameLst>
                                          <p:attrName>ppt_x</p:attrName>
                                        </p:attrNameLst>
                                      </p:cBhvr>
                                      <p:tavLst>
                                        <p:tav tm="0">
                                          <p:val>
                                            <p:strVal val="#ppt_x-0.05"/>
                                          </p:val>
                                        </p:tav>
                                        <p:tav tm="100000">
                                          <p:val>
                                            <p:strVal val="#ppt_x"/>
                                          </p:val>
                                        </p:tav>
                                      </p:tavLst>
                                    </p:anim>
                                    <p:anim calcmode="lin" valueType="num">
                                      <p:cBhvr>
                                        <p:cTn id="118" dur="200" accel="100000" fill="hold">
                                          <p:stCondLst>
                                            <p:cond delay="800"/>
                                          </p:stCondLst>
                                        </p:cTn>
                                        <p:tgtEl>
                                          <p:spTgt spid="3">
                                            <p:txEl>
                                              <p:pRg st="11" end="11"/>
                                            </p:txEl>
                                          </p:spTgt>
                                        </p:tgtEl>
                                        <p:attrNameLst>
                                          <p:attrName>ppt_y</p:attrName>
                                        </p:attrNameLst>
                                      </p:cBhvr>
                                      <p:tavLst>
                                        <p:tav tm="0">
                                          <p:val>
                                            <p:strVal val="#ppt_y+0.1"/>
                                          </p:val>
                                        </p:tav>
                                        <p:tav tm="100000">
                                          <p:val>
                                            <p:strVal val="#ppt_y"/>
                                          </p:val>
                                        </p:tav>
                                      </p:tavLst>
                                    </p:anim>
                                  </p:childTnLst>
                                </p:cTn>
                              </p:par>
                              <p:par>
                                <p:cTn id="119" presetID="30" presetClass="entr" presetSubtype="0" fill="hold" nodeType="withEffect">
                                  <p:stCondLst>
                                    <p:cond delay="0"/>
                                  </p:stCondLst>
                                  <p:childTnLst>
                                    <p:set>
                                      <p:cBhvr>
                                        <p:cTn id="120" dur="1" fill="hold">
                                          <p:stCondLst>
                                            <p:cond delay="0"/>
                                          </p:stCondLst>
                                        </p:cTn>
                                        <p:tgtEl>
                                          <p:spTgt spid="3">
                                            <p:txEl>
                                              <p:pRg st="12" end="12"/>
                                            </p:txEl>
                                          </p:spTgt>
                                        </p:tgtEl>
                                        <p:attrNameLst>
                                          <p:attrName>style.visibility</p:attrName>
                                        </p:attrNameLst>
                                      </p:cBhvr>
                                      <p:to>
                                        <p:strVal val="visible"/>
                                      </p:to>
                                    </p:set>
                                    <p:animEffect transition="in" filter="fade">
                                      <p:cBhvr>
                                        <p:cTn id="121" dur="800" decel="100000"/>
                                        <p:tgtEl>
                                          <p:spTgt spid="3">
                                            <p:txEl>
                                              <p:pRg st="12" end="12"/>
                                            </p:txEl>
                                          </p:spTgt>
                                        </p:tgtEl>
                                      </p:cBhvr>
                                    </p:animEffect>
                                    <p:anim calcmode="lin" valueType="num">
                                      <p:cBhvr>
                                        <p:cTn id="122" dur="800" decel="100000" fill="hold"/>
                                        <p:tgtEl>
                                          <p:spTgt spid="3">
                                            <p:txEl>
                                              <p:pRg st="12" end="12"/>
                                            </p:txEl>
                                          </p:spTgt>
                                        </p:tgtEl>
                                        <p:attrNameLst>
                                          <p:attrName>style.rotation</p:attrName>
                                        </p:attrNameLst>
                                      </p:cBhvr>
                                      <p:tavLst>
                                        <p:tav tm="0">
                                          <p:val>
                                            <p:fltVal val="-90"/>
                                          </p:val>
                                        </p:tav>
                                        <p:tav tm="100000">
                                          <p:val>
                                            <p:fltVal val="0"/>
                                          </p:val>
                                        </p:tav>
                                      </p:tavLst>
                                    </p:anim>
                                    <p:anim calcmode="lin" valueType="num">
                                      <p:cBhvr>
                                        <p:cTn id="123" dur="800" decel="100000" fill="hold"/>
                                        <p:tgtEl>
                                          <p:spTgt spid="3">
                                            <p:txEl>
                                              <p:pRg st="12" end="12"/>
                                            </p:txEl>
                                          </p:spTgt>
                                        </p:tgtEl>
                                        <p:attrNameLst>
                                          <p:attrName>ppt_x</p:attrName>
                                        </p:attrNameLst>
                                      </p:cBhvr>
                                      <p:tavLst>
                                        <p:tav tm="0">
                                          <p:val>
                                            <p:strVal val="#ppt_x+0.4"/>
                                          </p:val>
                                        </p:tav>
                                        <p:tav tm="100000">
                                          <p:val>
                                            <p:strVal val="#ppt_x-0.05"/>
                                          </p:val>
                                        </p:tav>
                                      </p:tavLst>
                                    </p:anim>
                                    <p:anim calcmode="lin" valueType="num">
                                      <p:cBhvr>
                                        <p:cTn id="124" dur="800" decel="100000" fill="hold"/>
                                        <p:tgtEl>
                                          <p:spTgt spid="3">
                                            <p:txEl>
                                              <p:pRg st="12" end="12"/>
                                            </p:txEl>
                                          </p:spTgt>
                                        </p:tgtEl>
                                        <p:attrNameLst>
                                          <p:attrName>ppt_y</p:attrName>
                                        </p:attrNameLst>
                                      </p:cBhvr>
                                      <p:tavLst>
                                        <p:tav tm="0">
                                          <p:val>
                                            <p:strVal val="#ppt_y-0.4"/>
                                          </p:val>
                                        </p:tav>
                                        <p:tav tm="100000">
                                          <p:val>
                                            <p:strVal val="#ppt_y+0.1"/>
                                          </p:val>
                                        </p:tav>
                                      </p:tavLst>
                                    </p:anim>
                                    <p:anim calcmode="lin" valueType="num">
                                      <p:cBhvr>
                                        <p:cTn id="125" dur="200" accel="100000" fill="hold">
                                          <p:stCondLst>
                                            <p:cond delay="800"/>
                                          </p:stCondLst>
                                        </p:cTn>
                                        <p:tgtEl>
                                          <p:spTgt spid="3">
                                            <p:txEl>
                                              <p:pRg st="12" end="12"/>
                                            </p:txEl>
                                          </p:spTgt>
                                        </p:tgtEl>
                                        <p:attrNameLst>
                                          <p:attrName>ppt_x</p:attrName>
                                        </p:attrNameLst>
                                      </p:cBhvr>
                                      <p:tavLst>
                                        <p:tav tm="0">
                                          <p:val>
                                            <p:strVal val="#ppt_x-0.05"/>
                                          </p:val>
                                        </p:tav>
                                        <p:tav tm="100000">
                                          <p:val>
                                            <p:strVal val="#ppt_x"/>
                                          </p:val>
                                        </p:tav>
                                      </p:tavLst>
                                    </p:anim>
                                    <p:anim calcmode="lin" valueType="num">
                                      <p:cBhvr>
                                        <p:cTn id="126" dur="200" accel="100000" fill="hold">
                                          <p:stCondLst>
                                            <p:cond delay="800"/>
                                          </p:stCondLst>
                                        </p:cTn>
                                        <p:tgtEl>
                                          <p:spTgt spid="3">
                                            <p:txEl>
                                              <p:pRg st="12" end="1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2">
            <a:schemeClr val="accent2"/>
          </a:lnRef>
          <a:fillRef idx="1">
            <a:schemeClr val="lt1"/>
          </a:fillRef>
          <a:effectRef idx="0">
            <a:schemeClr val="accent2"/>
          </a:effectRef>
          <a:fontRef idx="minor">
            <a:schemeClr val="dk1"/>
          </a:fontRef>
        </p:style>
        <p:txBody>
          <a:bodyPr>
            <a:normAutofit/>
          </a:bodyPr>
          <a:lstStyle/>
          <a:p>
            <a:r>
              <a:rPr lang="bn-IN"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বাড়ির কাজ</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r>
              <a:rPr lang="bn-IN" b="1" dirty="0" smtClean="0"/>
              <a:t>উদ্দীপকটি পড়ে নিচের প্রশ্নগুলোর উত্তর দাওঃ</a:t>
            </a:r>
          </a:p>
          <a:p>
            <a:pPr>
              <a:buNone/>
            </a:pPr>
            <a:r>
              <a:rPr lang="bn-IN" sz="2400" dirty="0" smtClean="0"/>
              <a:t>মনির ও জলিল দুই বন্ধু তিন দিনের সফরে কক্সবাজাএর দিকে মদন থেকে রওয়ানা পথিমধ্যে রাত্রী হলো।নতুন চাঁদ দেখা গেল।মনির তখন বলল,আমরা দিনের বেলা না খেয়ে এবাদত করবো।জলিল বলল,খেতে হবে নাহ্‌।বাড়িতে গিয়ে না হয় করব।মনির তখন ইমামের নিকট গিয়ে বলল,ইহা কি ঠিক?তখন ইমাম্ সাহেব কুরআনের আয়াত  পাঠ করলো,  “</a:t>
            </a:r>
            <a:r>
              <a:rPr lang="ar-SA" sz="2400" dirty="0" smtClean="0"/>
              <a:t>فمن كان منكم مرىضا او عمي سفر فعدة من ايام الج</a:t>
            </a:r>
            <a:r>
              <a:rPr lang="bn-IN" sz="2400" dirty="0" smtClean="0"/>
              <a:t>”.</a:t>
            </a:r>
          </a:p>
          <a:p>
            <a:pPr>
              <a:buNone/>
            </a:pPr>
            <a:r>
              <a:rPr lang="bn-IN" sz="2400" b="1" dirty="0" smtClean="0">
                <a:solidFill>
                  <a:srgbClr val="7030A0"/>
                </a:solidFill>
              </a:rPr>
              <a:t>ক.কোন মাসে রোজা পালন হয়?</a:t>
            </a:r>
          </a:p>
          <a:p>
            <a:pPr>
              <a:buNone/>
            </a:pPr>
            <a:r>
              <a:rPr lang="bn-IN" sz="2400" b="1" dirty="0" smtClean="0">
                <a:solidFill>
                  <a:schemeClr val="accent6">
                    <a:lumMod val="50000"/>
                  </a:schemeClr>
                </a:solidFill>
              </a:rPr>
              <a:t>খ.“</a:t>
            </a:r>
            <a:r>
              <a:rPr lang="ar-SA" sz="2400" b="1" dirty="0" smtClean="0">
                <a:solidFill>
                  <a:schemeClr val="accent6">
                    <a:lumMod val="50000"/>
                  </a:schemeClr>
                </a:solidFill>
              </a:rPr>
              <a:t>فمن كان منكم مرىضا او عمي سفر فعدة من ايام الج</a:t>
            </a:r>
            <a:r>
              <a:rPr lang="bn-IN" sz="2400" b="1" dirty="0" smtClean="0">
                <a:solidFill>
                  <a:schemeClr val="accent6">
                    <a:lumMod val="50000"/>
                  </a:schemeClr>
                </a:solidFill>
              </a:rPr>
              <a:t>” আয়াতটি বুঝিয়ে লিখ?</a:t>
            </a:r>
          </a:p>
          <a:p>
            <a:pPr>
              <a:buNone/>
            </a:pPr>
            <a:r>
              <a:rPr lang="bn-IN" sz="2400" b="1" dirty="0" smtClean="0">
                <a:solidFill>
                  <a:schemeClr val="accent3">
                    <a:lumMod val="50000"/>
                  </a:schemeClr>
                </a:solidFill>
              </a:rPr>
              <a:t>গ.উদ্দিপকে কোন বিশেষ মাসকে নির্দেশ করেছে?সফররত অবস্থায় রোজার বিধান কি তা বর্ণনা কর।</a:t>
            </a:r>
          </a:p>
          <a:p>
            <a:pPr>
              <a:buNone/>
            </a:pPr>
            <a:r>
              <a:rPr lang="bn-IN" sz="2400" b="1" dirty="0" smtClean="0">
                <a:solidFill>
                  <a:srgbClr val="7030A0"/>
                </a:solidFill>
              </a:rPr>
              <a:t>ঘ.মনির এবং জলিলের মতামতে কার মতামতটি যথার্থ তা শরীয়তের দৃষ্টিতে ব্যাখ্যা কর।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par>
                                <p:cTn id="26" presetID="26" presetClass="entr" presetSubtype="0"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wipe(down)">
                                      <p:cBhvr>
                                        <p:cTn id="28" dur="580">
                                          <p:stCondLst>
                                            <p:cond delay="0"/>
                                          </p:stCondLst>
                                        </p:cTn>
                                        <p:tgtEl>
                                          <p:spTgt spid="3">
                                            <p:txEl>
                                              <p:pRg st="1" end="1"/>
                                            </p:txEl>
                                          </p:spTgt>
                                        </p:tgtEl>
                                      </p:cBhvr>
                                    </p:animEffect>
                                    <p:anim calcmode="lin" valueType="num">
                                      <p:cBhvr>
                                        <p:cTn id="29"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1" end="1"/>
                                            </p:txEl>
                                          </p:spTgt>
                                        </p:tgtEl>
                                      </p:cBhvr>
                                      <p:to x="100000" y="60000"/>
                                    </p:animScale>
                                    <p:animScale>
                                      <p:cBhvr>
                                        <p:cTn id="35" dur="166" decel="50000">
                                          <p:stCondLst>
                                            <p:cond delay="676"/>
                                          </p:stCondLst>
                                        </p:cTn>
                                        <p:tgtEl>
                                          <p:spTgt spid="3">
                                            <p:txEl>
                                              <p:pRg st="1" end="1"/>
                                            </p:txEl>
                                          </p:spTgt>
                                        </p:tgtEl>
                                      </p:cBhvr>
                                      <p:to x="100000" y="100000"/>
                                    </p:animScale>
                                    <p:animScale>
                                      <p:cBhvr>
                                        <p:cTn id="36" dur="26">
                                          <p:stCondLst>
                                            <p:cond delay="1312"/>
                                          </p:stCondLst>
                                        </p:cTn>
                                        <p:tgtEl>
                                          <p:spTgt spid="3">
                                            <p:txEl>
                                              <p:pRg st="1" end="1"/>
                                            </p:txEl>
                                          </p:spTgt>
                                        </p:tgtEl>
                                      </p:cBhvr>
                                      <p:to x="100000" y="80000"/>
                                    </p:animScale>
                                    <p:animScale>
                                      <p:cBhvr>
                                        <p:cTn id="37" dur="166" decel="50000">
                                          <p:stCondLst>
                                            <p:cond delay="1338"/>
                                          </p:stCondLst>
                                        </p:cTn>
                                        <p:tgtEl>
                                          <p:spTgt spid="3">
                                            <p:txEl>
                                              <p:pRg st="1" end="1"/>
                                            </p:txEl>
                                          </p:spTgt>
                                        </p:tgtEl>
                                      </p:cBhvr>
                                      <p:to x="100000" y="100000"/>
                                    </p:animScale>
                                    <p:animScale>
                                      <p:cBhvr>
                                        <p:cTn id="38" dur="26">
                                          <p:stCondLst>
                                            <p:cond delay="1642"/>
                                          </p:stCondLst>
                                        </p:cTn>
                                        <p:tgtEl>
                                          <p:spTgt spid="3">
                                            <p:txEl>
                                              <p:pRg st="1" end="1"/>
                                            </p:txEl>
                                          </p:spTgt>
                                        </p:tgtEl>
                                      </p:cBhvr>
                                      <p:to x="100000" y="90000"/>
                                    </p:animScale>
                                    <p:animScale>
                                      <p:cBhvr>
                                        <p:cTn id="39" dur="166" decel="50000">
                                          <p:stCondLst>
                                            <p:cond delay="1668"/>
                                          </p:stCondLst>
                                        </p:cTn>
                                        <p:tgtEl>
                                          <p:spTgt spid="3">
                                            <p:txEl>
                                              <p:pRg st="1" end="1"/>
                                            </p:txEl>
                                          </p:spTgt>
                                        </p:tgtEl>
                                      </p:cBhvr>
                                      <p:to x="100000" y="100000"/>
                                    </p:animScale>
                                    <p:animScale>
                                      <p:cBhvr>
                                        <p:cTn id="40" dur="26">
                                          <p:stCondLst>
                                            <p:cond delay="1808"/>
                                          </p:stCondLst>
                                        </p:cTn>
                                        <p:tgtEl>
                                          <p:spTgt spid="3">
                                            <p:txEl>
                                              <p:pRg st="1" end="1"/>
                                            </p:txEl>
                                          </p:spTgt>
                                        </p:tgtEl>
                                      </p:cBhvr>
                                      <p:to x="100000" y="95000"/>
                                    </p:animScale>
                                    <p:animScale>
                                      <p:cBhvr>
                                        <p:cTn id="41" dur="166" decel="50000">
                                          <p:stCondLst>
                                            <p:cond delay="1834"/>
                                          </p:stCondLst>
                                        </p:cTn>
                                        <p:tgtEl>
                                          <p:spTgt spid="3">
                                            <p:txEl>
                                              <p:pRg st="1" end="1"/>
                                            </p:txEl>
                                          </p:spTgt>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nodeType="click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 calcmode="lin" valueType="num">
                                      <p:cBhvr>
                                        <p:cTn id="46"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47"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8" dur="1000"/>
                                        <p:tgtEl>
                                          <p:spTgt spid="3">
                                            <p:txEl>
                                              <p:pRg st="2" end="2"/>
                                            </p:txEl>
                                          </p:spTgt>
                                        </p:tgtEl>
                                      </p:cBhvr>
                                    </p:animEffect>
                                  </p:childTnLst>
                                </p:cTn>
                              </p:par>
                              <p:par>
                                <p:cTn id="49" presetID="29" presetClass="entr" presetSubtype="0" fill="hold" nodeType="with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 calcmode="lin" valueType="num">
                                      <p:cBhvr>
                                        <p:cTn id="51"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52"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53" dur="1000"/>
                                        <p:tgtEl>
                                          <p:spTgt spid="3">
                                            <p:txEl>
                                              <p:pRg st="3" end="3"/>
                                            </p:txEl>
                                          </p:spTgt>
                                        </p:tgtEl>
                                      </p:cBhvr>
                                    </p:animEffect>
                                  </p:childTnLst>
                                </p:cTn>
                              </p:par>
                              <p:par>
                                <p:cTn id="54" presetID="29" presetClass="entr" presetSubtype="0" fill="hold" nodeType="withEffect">
                                  <p:stCondLst>
                                    <p:cond delay="0"/>
                                  </p:stCondLst>
                                  <p:childTnLst>
                                    <p:set>
                                      <p:cBhvr>
                                        <p:cTn id="55" dur="1" fill="hold">
                                          <p:stCondLst>
                                            <p:cond delay="0"/>
                                          </p:stCondLst>
                                        </p:cTn>
                                        <p:tgtEl>
                                          <p:spTgt spid="3">
                                            <p:txEl>
                                              <p:pRg st="4" end="4"/>
                                            </p:txEl>
                                          </p:spTgt>
                                        </p:tgtEl>
                                        <p:attrNameLst>
                                          <p:attrName>style.visibility</p:attrName>
                                        </p:attrNameLst>
                                      </p:cBhvr>
                                      <p:to>
                                        <p:strVal val="visible"/>
                                      </p:to>
                                    </p:set>
                                    <p:anim calcmode="lin" valueType="num">
                                      <p:cBhvr>
                                        <p:cTn id="56"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3">
                                            <p:txEl>
                                              <p:pRg st="4" end="4"/>
                                            </p:txEl>
                                          </p:spTgt>
                                        </p:tgtEl>
                                      </p:cBhvr>
                                    </p:animEffect>
                                  </p:childTnLst>
                                </p:cTn>
                              </p:par>
                              <p:par>
                                <p:cTn id="59" presetID="29" presetClass="entr" presetSubtype="0" fill="hold" nodeType="with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 calcmode="lin" valueType="num">
                                      <p:cBhvr>
                                        <p:cTn id="61"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62"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63"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5181600"/>
            <a:ext cx="9144000" cy="1143000"/>
          </a:xfrm>
        </p:spPr>
        <p:style>
          <a:lnRef idx="1">
            <a:schemeClr val="accent4"/>
          </a:lnRef>
          <a:fillRef idx="2">
            <a:schemeClr val="accent4"/>
          </a:fillRef>
          <a:effectRef idx="1">
            <a:schemeClr val="accent4"/>
          </a:effectRef>
          <a:fontRef idx="minor">
            <a:schemeClr val="dk1"/>
          </a:fontRef>
        </p:style>
        <p:txBody>
          <a:bodyPr>
            <a:noAutofit/>
          </a:bodyPr>
          <a:lstStyle/>
          <a:p>
            <a:pPr>
              <a:buFont typeface="Wingdings" pitchFamily="2" charset="2"/>
              <a:buChar char="v"/>
            </a:pPr>
            <a:r>
              <a:rPr lang="bn-IN" sz="7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ধন্যবাদ</a:t>
            </a:r>
            <a:endParaRPr lang="en-US" sz="7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repeatCount="indefinite"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455" y="181304"/>
            <a:ext cx="8229600" cy="1143000"/>
          </a:xfrm>
        </p:spPr>
        <p:style>
          <a:lnRef idx="1">
            <a:schemeClr val="accent2"/>
          </a:lnRef>
          <a:fillRef idx="2">
            <a:schemeClr val="accent2"/>
          </a:fillRef>
          <a:effectRef idx="1">
            <a:schemeClr val="accent2"/>
          </a:effectRef>
          <a:fontRef idx="minor">
            <a:schemeClr val="dk1"/>
          </a:fontRef>
        </p:style>
        <p:txBody>
          <a:bodyPr>
            <a:normAutofit/>
          </a:bodyPr>
          <a:lstStyle/>
          <a:p>
            <a:r>
              <a:rPr lang="bn-IN"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শিখনফল</a:t>
            </a:r>
            <a:endParaRPr lang="en-US" sz="6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ctr"/>
            <a:r>
              <a:rPr lang="bn-IN" b="1" dirty="0" smtClean="0"/>
              <a:t>এপাঠ শেষে শিক্ষার্থীরা ---</a:t>
            </a:r>
          </a:p>
          <a:p>
            <a:pPr>
              <a:buNone/>
            </a:pPr>
            <a:r>
              <a:rPr lang="bn-IN" b="1" dirty="0" smtClean="0"/>
              <a:t>১।রমযানের রোযা মুসলমানদের উপর ফরয তা বলতে পারবে।</a:t>
            </a:r>
          </a:p>
          <a:p>
            <a:pPr>
              <a:buNone/>
            </a:pPr>
            <a:r>
              <a:rPr lang="bn-IN" b="1" dirty="0" smtClean="0"/>
              <a:t>২।রুগ্ন ওমুসাফির ব্যক্তির রোযার বিধান সম্পর্কে বর্ণনা করতে পারবে।</a:t>
            </a:r>
          </a:p>
          <a:p>
            <a:pPr>
              <a:buNone/>
            </a:pPr>
            <a:r>
              <a:rPr lang="bn-IN" b="1" dirty="0" smtClean="0"/>
              <a:t>৩।আয়াতদ্বয়ের অনুবাদ করতে পারবে।</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80">
                                          <p:stCondLst>
                                            <p:cond delay="0"/>
                                          </p:stCondLst>
                                        </p:cTn>
                                        <p:tgtEl>
                                          <p:spTgt spid="3">
                                            <p:bg/>
                                          </p:spTgt>
                                        </p:tgtEl>
                                      </p:cBhvr>
                                    </p:animEffect>
                                    <p:anim calcmode="lin" valueType="num">
                                      <p:cBhvr>
                                        <p:cTn id="13"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bg/>
                                          </p:spTgt>
                                        </p:tgtEl>
                                      </p:cBhvr>
                                      <p:to x="100000" y="60000"/>
                                    </p:animScale>
                                    <p:animScale>
                                      <p:cBhvr>
                                        <p:cTn id="19" dur="166" decel="50000">
                                          <p:stCondLst>
                                            <p:cond delay="676"/>
                                          </p:stCondLst>
                                        </p:cTn>
                                        <p:tgtEl>
                                          <p:spTgt spid="3">
                                            <p:bg/>
                                          </p:spTgt>
                                        </p:tgtEl>
                                      </p:cBhvr>
                                      <p:to x="100000" y="100000"/>
                                    </p:animScale>
                                    <p:animScale>
                                      <p:cBhvr>
                                        <p:cTn id="20" dur="26">
                                          <p:stCondLst>
                                            <p:cond delay="1312"/>
                                          </p:stCondLst>
                                        </p:cTn>
                                        <p:tgtEl>
                                          <p:spTgt spid="3">
                                            <p:bg/>
                                          </p:spTgt>
                                        </p:tgtEl>
                                      </p:cBhvr>
                                      <p:to x="100000" y="80000"/>
                                    </p:animScale>
                                    <p:animScale>
                                      <p:cBhvr>
                                        <p:cTn id="21" dur="166" decel="50000">
                                          <p:stCondLst>
                                            <p:cond delay="1338"/>
                                          </p:stCondLst>
                                        </p:cTn>
                                        <p:tgtEl>
                                          <p:spTgt spid="3">
                                            <p:bg/>
                                          </p:spTgt>
                                        </p:tgtEl>
                                      </p:cBhvr>
                                      <p:to x="100000" y="100000"/>
                                    </p:animScale>
                                    <p:animScale>
                                      <p:cBhvr>
                                        <p:cTn id="22" dur="26">
                                          <p:stCondLst>
                                            <p:cond delay="1642"/>
                                          </p:stCondLst>
                                        </p:cTn>
                                        <p:tgtEl>
                                          <p:spTgt spid="3">
                                            <p:bg/>
                                          </p:spTgt>
                                        </p:tgtEl>
                                      </p:cBhvr>
                                      <p:to x="100000" y="90000"/>
                                    </p:animScale>
                                    <p:animScale>
                                      <p:cBhvr>
                                        <p:cTn id="23" dur="166" decel="50000">
                                          <p:stCondLst>
                                            <p:cond delay="1668"/>
                                          </p:stCondLst>
                                        </p:cTn>
                                        <p:tgtEl>
                                          <p:spTgt spid="3">
                                            <p:bg/>
                                          </p:spTgt>
                                        </p:tgtEl>
                                      </p:cBhvr>
                                      <p:to x="100000" y="100000"/>
                                    </p:animScale>
                                    <p:animScale>
                                      <p:cBhvr>
                                        <p:cTn id="24" dur="26">
                                          <p:stCondLst>
                                            <p:cond delay="1808"/>
                                          </p:stCondLst>
                                        </p:cTn>
                                        <p:tgtEl>
                                          <p:spTgt spid="3">
                                            <p:bg/>
                                          </p:spTgt>
                                        </p:tgtEl>
                                      </p:cBhvr>
                                      <p:to x="100000" y="95000"/>
                                    </p:animScale>
                                    <p:animScale>
                                      <p:cBhvr>
                                        <p:cTn id="25" dur="166" decel="50000">
                                          <p:stCondLst>
                                            <p:cond delay="1834"/>
                                          </p:stCondLst>
                                        </p:cTn>
                                        <p:tgtEl>
                                          <p:spTgt spid="3">
                                            <p:bg/>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wipe(down)">
                                      <p:cBhvr>
                                        <p:cTn id="30" dur="580">
                                          <p:stCondLst>
                                            <p:cond delay="0"/>
                                          </p:stCondLst>
                                        </p:cTn>
                                        <p:tgtEl>
                                          <p:spTgt spid="3">
                                            <p:txEl>
                                              <p:pRg st="0" end="0"/>
                                            </p:txEl>
                                          </p:spTgt>
                                        </p:tgtEl>
                                      </p:cBhvr>
                                    </p:animEffect>
                                    <p:anim calcmode="lin" valueType="num">
                                      <p:cBhvr>
                                        <p:cTn id="31"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0" end="0"/>
                                            </p:txEl>
                                          </p:spTgt>
                                        </p:tgtEl>
                                      </p:cBhvr>
                                      <p:to x="100000" y="60000"/>
                                    </p:animScale>
                                    <p:animScale>
                                      <p:cBhvr>
                                        <p:cTn id="37" dur="166" decel="50000">
                                          <p:stCondLst>
                                            <p:cond delay="676"/>
                                          </p:stCondLst>
                                        </p:cTn>
                                        <p:tgtEl>
                                          <p:spTgt spid="3">
                                            <p:txEl>
                                              <p:pRg st="0" end="0"/>
                                            </p:txEl>
                                          </p:spTgt>
                                        </p:tgtEl>
                                      </p:cBhvr>
                                      <p:to x="100000" y="100000"/>
                                    </p:animScale>
                                    <p:animScale>
                                      <p:cBhvr>
                                        <p:cTn id="38" dur="26">
                                          <p:stCondLst>
                                            <p:cond delay="1312"/>
                                          </p:stCondLst>
                                        </p:cTn>
                                        <p:tgtEl>
                                          <p:spTgt spid="3">
                                            <p:txEl>
                                              <p:pRg st="0" end="0"/>
                                            </p:txEl>
                                          </p:spTgt>
                                        </p:tgtEl>
                                      </p:cBhvr>
                                      <p:to x="100000" y="80000"/>
                                    </p:animScale>
                                    <p:animScale>
                                      <p:cBhvr>
                                        <p:cTn id="39" dur="166" decel="50000">
                                          <p:stCondLst>
                                            <p:cond delay="1338"/>
                                          </p:stCondLst>
                                        </p:cTn>
                                        <p:tgtEl>
                                          <p:spTgt spid="3">
                                            <p:txEl>
                                              <p:pRg st="0" end="0"/>
                                            </p:txEl>
                                          </p:spTgt>
                                        </p:tgtEl>
                                      </p:cBhvr>
                                      <p:to x="100000" y="100000"/>
                                    </p:animScale>
                                    <p:animScale>
                                      <p:cBhvr>
                                        <p:cTn id="40" dur="26">
                                          <p:stCondLst>
                                            <p:cond delay="1642"/>
                                          </p:stCondLst>
                                        </p:cTn>
                                        <p:tgtEl>
                                          <p:spTgt spid="3">
                                            <p:txEl>
                                              <p:pRg st="0" end="0"/>
                                            </p:txEl>
                                          </p:spTgt>
                                        </p:tgtEl>
                                      </p:cBhvr>
                                      <p:to x="100000" y="90000"/>
                                    </p:animScale>
                                    <p:animScale>
                                      <p:cBhvr>
                                        <p:cTn id="41" dur="166" decel="50000">
                                          <p:stCondLst>
                                            <p:cond delay="1668"/>
                                          </p:stCondLst>
                                        </p:cTn>
                                        <p:tgtEl>
                                          <p:spTgt spid="3">
                                            <p:txEl>
                                              <p:pRg st="0" end="0"/>
                                            </p:txEl>
                                          </p:spTgt>
                                        </p:tgtEl>
                                      </p:cBhvr>
                                      <p:to x="100000" y="100000"/>
                                    </p:animScale>
                                    <p:animScale>
                                      <p:cBhvr>
                                        <p:cTn id="42" dur="26">
                                          <p:stCondLst>
                                            <p:cond delay="1808"/>
                                          </p:stCondLst>
                                        </p:cTn>
                                        <p:tgtEl>
                                          <p:spTgt spid="3">
                                            <p:txEl>
                                              <p:pRg st="0" end="0"/>
                                            </p:txEl>
                                          </p:spTgt>
                                        </p:tgtEl>
                                      </p:cBhvr>
                                      <p:to x="100000" y="95000"/>
                                    </p:animScale>
                                    <p:animScale>
                                      <p:cBhvr>
                                        <p:cTn id="43" dur="166" decel="50000">
                                          <p:stCondLst>
                                            <p:cond delay="1834"/>
                                          </p:stCondLst>
                                        </p:cTn>
                                        <p:tgtEl>
                                          <p:spTgt spid="3">
                                            <p:txEl>
                                              <p:pRg st="0" end="0"/>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3">
                                            <p:txEl>
                                              <p:pRg st="1" end="1"/>
                                            </p:txEl>
                                          </p:spTgt>
                                        </p:tgtEl>
                                        <p:attrNameLst>
                                          <p:attrName>style.visibility</p:attrName>
                                        </p:attrNameLst>
                                      </p:cBhvr>
                                      <p:to>
                                        <p:strVal val="visible"/>
                                      </p:to>
                                    </p:set>
                                    <p:animEffect transition="in" filter="wipe(down)">
                                      <p:cBhvr>
                                        <p:cTn id="48" dur="580">
                                          <p:stCondLst>
                                            <p:cond delay="0"/>
                                          </p:stCondLst>
                                        </p:cTn>
                                        <p:tgtEl>
                                          <p:spTgt spid="3">
                                            <p:txEl>
                                              <p:pRg st="1" end="1"/>
                                            </p:txEl>
                                          </p:spTgt>
                                        </p:tgtEl>
                                      </p:cBhvr>
                                    </p:animEffect>
                                    <p:anim calcmode="lin" valueType="num">
                                      <p:cBhvr>
                                        <p:cTn id="49"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1" end="1"/>
                                            </p:txEl>
                                          </p:spTgt>
                                        </p:tgtEl>
                                      </p:cBhvr>
                                      <p:to x="100000" y="60000"/>
                                    </p:animScale>
                                    <p:animScale>
                                      <p:cBhvr>
                                        <p:cTn id="55" dur="166" decel="50000">
                                          <p:stCondLst>
                                            <p:cond delay="676"/>
                                          </p:stCondLst>
                                        </p:cTn>
                                        <p:tgtEl>
                                          <p:spTgt spid="3">
                                            <p:txEl>
                                              <p:pRg st="1" end="1"/>
                                            </p:txEl>
                                          </p:spTgt>
                                        </p:tgtEl>
                                      </p:cBhvr>
                                      <p:to x="100000" y="100000"/>
                                    </p:animScale>
                                    <p:animScale>
                                      <p:cBhvr>
                                        <p:cTn id="56" dur="26">
                                          <p:stCondLst>
                                            <p:cond delay="1312"/>
                                          </p:stCondLst>
                                        </p:cTn>
                                        <p:tgtEl>
                                          <p:spTgt spid="3">
                                            <p:txEl>
                                              <p:pRg st="1" end="1"/>
                                            </p:txEl>
                                          </p:spTgt>
                                        </p:tgtEl>
                                      </p:cBhvr>
                                      <p:to x="100000" y="80000"/>
                                    </p:animScale>
                                    <p:animScale>
                                      <p:cBhvr>
                                        <p:cTn id="57" dur="166" decel="50000">
                                          <p:stCondLst>
                                            <p:cond delay="1338"/>
                                          </p:stCondLst>
                                        </p:cTn>
                                        <p:tgtEl>
                                          <p:spTgt spid="3">
                                            <p:txEl>
                                              <p:pRg st="1" end="1"/>
                                            </p:txEl>
                                          </p:spTgt>
                                        </p:tgtEl>
                                      </p:cBhvr>
                                      <p:to x="100000" y="100000"/>
                                    </p:animScale>
                                    <p:animScale>
                                      <p:cBhvr>
                                        <p:cTn id="58" dur="26">
                                          <p:stCondLst>
                                            <p:cond delay="1642"/>
                                          </p:stCondLst>
                                        </p:cTn>
                                        <p:tgtEl>
                                          <p:spTgt spid="3">
                                            <p:txEl>
                                              <p:pRg st="1" end="1"/>
                                            </p:txEl>
                                          </p:spTgt>
                                        </p:tgtEl>
                                      </p:cBhvr>
                                      <p:to x="100000" y="90000"/>
                                    </p:animScale>
                                    <p:animScale>
                                      <p:cBhvr>
                                        <p:cTn id="59" dur="166" decel="50000">
                                          <p:stCondLst>
                                            <p:cond delay="1668"/>
                                          </p:stCondLst>
                                        </p:cTn>
                                        <p:tgtEl>
                                          <p:spTgt spid="3">
                                            <p:txEl>
                                              <p:pRg st="1" end="1"/>
                                            </p:txEl>
                                          </p:spTgt>
                                        </p:tgtEl>
                                      </p:cBhvr>
                                      <p:to x="100000" y="100000"/>
                                    </p:animScale>
                                    <p:animScale>
                                      <p:cBhvr>
                                        <p:cTn id="60" dur="26">
                                          <p:stCondLst>
                                            <p:cond delay="1808"/>
                                          </p:stCondLst>
                                        </p:cTn>
                                        <p:tgtEl>
                                          <p:spTgt spid="3">
                                            <p:txEl>
                                              <p:pRg st="1" end="1"/>
                                            </p:txEl>
                                          </p:spTgt>
                                        </p:tgtEl>
                                      </p:cBhvr>
                                      <p:to x="100000" y="95000"/>
                                    </p:animScale>
                                    <p:animScale>
                                      <p:cBhvr>
                                        <p:cTn id="61" dur="166" decel="50000">
                                          <p:stCondLst>
                                            <p:cond delay="1834"/>
                                          </p:stCondLst>
                                        </p:cTn>
                                        <p:tgtEl>
                                          <p:spTgt spid="3">
                                            <p:txEl>
                                              <p:pRg st="1" end="1"/>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3">
                                            <p:txEl>
                                              <p:pRg st="2" end="2"/>
                                            </p:txEl>
                                          </p:spTgt>
                                        </p:tgtEl>
                                        <p:attrNameLst>
                                          <p:attrName>style.visibility</p:attrName>
                                        </p:attrNameLst>
                                      </p:cBhvr>
                                      <p:to>
                                        <p:strVal val="visible"/>
                                      </p:to>
                                    </p:set>
                                    <p:animEffect transition="in" filter="wipe(down)">
                                      <p:cBhvr>
                                        <p:cTn id="66" dur="580">
                                          <p:stCondLst>
                                            <p:cond delay="0"/>
                                          </p:stCondLst>
                                        </p:cTn>
                                        <p:tgtEl>
                                          <p:spTgt spid="3">
                                            <p:txEl>
                                              <p:pRg st="2" end="2"/>
                                            </p:txEl>
                                          </p:spTgt>
                                        </p:tgtEl>
                                      </p:cBhvr>
                                    </p:animEffect>
                                    <p:anim calcmode="lin" valueType="num">
                                      <p:cBhvr>
                                        <p:cTn id="67"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2" end="2"/>
                                            </p:txEl>
                                          </p:spTgt>
                                        </p:tgtEl>
                                      </p:cBhvr>
                                      <p:to x="100000" y="60000"/>
                                    </p:animScale>
                                    <p:animScale>
                                      <p:cBhvr>
                                        <p:cTn id="73" dur="166" decel="50000">
                                          <p:stCondLst>
                                            <p:cond delay="676"/>
                                          </p:stCondLst>
                                        </p:cTn>
                                        <p:tgtEl>
                                          <p:spTgt spid="3">
                                            <p:txEl>
                                              <p:pRg st="2" end="2"/>
                                            </p:txEl>
                                          </p:spTgt>
                                        </p:tgtEl>
                                      </p:cBhvr>
                                      <p:to x="100000" y="100000"/>
                                    </p:animScale>
                                    <p:animScale>
                                      <p:cBhvr>
                                        <p:cTn id="74" dur="26">
                                          <p:stCondLst>
                                            <p:cond delay="1312"/>
                                          </p:stCondLst>
                                        </p:cTn>
                                        <p:tgtEl>
                                          <p:spTgt spid="3">
                                            <p:txEl>
                                              <p:pRg st="2" end="2"/>
                                            </p:txEl>
                                          </p:spTgt>
                                        </p:tgtEl>
                                      </p:cBhvr>
                                      <p:to x="100000" y="80000"/>
                                    </p:animScale>
                                    <p:animScale>
                                      <p:cBhvr>
                                        <p:cTn id="75" dur="166" decel="50000">
                                          <p:stCondLst>
                                            <p:cond delay="1338"/>
                                          </p:stCondLst>
                                        </p:cTn>
                                        <p:tgtEl>
                                          <p:spTgt spid="3">
                                            <p:txEl>
                                              <p:pRg st="2" end="2"/>
                                            </p:txEl>
                                          </p:spTgt>
                                        </p:tgtEl>
                                      </p:cBhvr>
                                      <p:to x="100000" y="100000"/>
                                    </p:animScale>
                                    <p:animScale>
                                      <p:cBhvr>
                                        <p:cTn id="76" dur="26">
                                          <p:stCondLst>
                                            <p:cond delay="1642"/>
                                          </p:stCondLst>
                                        </p:cTn>
                                        <p:tgtEl>
                                          <p:spTgt spid="3">
                                            <p:txEl>
                                              <p:pRg st="2" end="2"/>
                                            </p:txEl>
                                          </p:spTgt>
                                        </p:tgtEl>
                                      </p:cBhvr>
                                      <p:to x="100000" y="90000"/>
                                    </p:animScale>
                                    <p:animScale>
                                      <p:cBhvr>
                                        <p:cTn id="77" dur="166" decel="50000">
                                          <p:stCondLst>
                                            <p:cond delay="1668"/>
                                          </p:stCondLst>
                                        </p:cTn>
                                        <p:tgtEl>
                                          <p:spTgt spid="3">
                                            <p:txEl>
                                              <p:pRg st="2" end="2"/>
                                            </p:txEl>
                                          </p:spTgt>
                                        </p:tgtEl>
                                      </p:cBhvr>
                                      <p:to x="100000" y="100000"/>
                                    </p:animScale>
                                    <p:animScale>
                                      <p:cBhvr>
                                        <p:cTn id="78" dur="26">
                                          <p:stCondLst>
                                            <p:cond delay="1808"/>
                                          </p:stCondLst>
                                        </p:cTn>
                                        <p:tgtEl>
                                          <p:spTgt spid="3">
                                            <p:txEl>
                                              <p:pRg st="2" end="2"/>
                                            </p:txEl>
                                          </p:spTgt>
                                        </p:tgtEl>
                                      </p:cBhvr>
                                      <p:to x="100000" y="95000"/>
                                    </p:animScale>
                                    <p:animScale>
                                      <p:cBhvr>
                                        <p:cTn id="79" dur="166" decel="50000">
                                          <p:stCondLst>
                                            <p:cond delay="1834"/>
                                          </p:stCondLst>
                                        </p:cTn>
                                        <p:tgtEl>
                                          <p:spTgt spid="3">
                                            <p:txEl>
                                              <p:pRg st="2" end="2"/>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3">
                                            <p:txEl>
                                              <p:pRg st="3" end="3"/>
                                            </p:txEl>
                                          </p:spTgt>
                                        </p:tgtEl>
                                        <p:attrNameLst>
                                          <p:attrName>style.visibility</p:attrName>
                                        </p:attrNameLst>
                                      </p:cBhvr>
                                      <p:to>
                                        <p:strVal val="visible"/>
                                      </p:to>
                                    </p:set>
                                    <p:animEffect transition="in" filter="wipe(down)">
                                      <p:cBhvr>
                                        <p:cTn id="84" dur="580">
                                          <p:stCondLst>
                                            <p:cond delay="0"/>
                                          </p:stCondLst>
                                        </p:cTn>
                                        <p:tgtEl>
                                          <p:spTgt spid="3">
                                            <p:txEl>
                                              <p:pRg st="3" end="3"/>
                                            </p:txEl>
                                          </p:spTgt>
                                        </p:tgtEl>
                                      </p:cBhvr>
                                    </p:animEffect>
                                    <p:anim calcmode="lin" valueType="num">
                                      <p:cBhvr>
                                        <p:cTn id="8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3">
                                            <p:txEl>
                                              <p:pRg st="3" end="3"/>
                                            </p:txEl>
                                          </p:spTgt>
                                        </p:tgtEl>
                                      </p:cBhvr>
                                      <p:to x="100000" y="60000"/>
                                    </p:animScale>
                                    <p:animScale>
                                      <p:cBhvr>
                                        <p:cTn id="91" dur="166" decel="50000">
                                          <p:stCondLst>
                                            <p:cond delay="676"/>
                                          </p:stCondLst>
                                        </p:cTn>
                                        <p:tgtEl>
                                          <p:spTgt spid="3">
                                            <p:txEl>
                                              <p:pRg st="3" end="3"/>
                                            </p:txEl>
                                          </p:spTgt>
                                        </p:tgtEl>
                                      </p:cBhvr>
                                      <p:to x="100000" y="100000"/>
                                    </p:animScale>
                                    <p:animScale>
                                      <p:cBhvr>
                                        <p:cTn id="92" dur="26">
                                          <p:stCondLst>
                                            <p:cond delay="1312"/>
                                          </p:stCondLst>
                                        </p:cTn>
                                        <p:tgtEl>
                                          <p:spTgt spid="3">
                                            <p:txEl>
                                              <p:pRg st="3" end="3"/>
                                            </p:txEl>
                                          </p:spTgt>
                                        </p:tgtEl>
                                      </p:cBhvr>
                                      <p:to x="100000" y="80000"/>
                                    </p:animScale>
                                    <p:animScale>
                                      <p:cBhvr>
                                        <p:cTn id="93" dur="166" decel="50000">
                                          <p:stCondLst>
                                            <p:cond delay="1338"/>
                                          </p:stCondLst>
                                        </p:cTn>
                                        <p:tgtEl>
                                          <p:spTgt spid="3">
                                            <p:txEl>
                                              <p:pRg st="3" end="3"/>
                                            </p:txEl>
                                          </p:spTgt>
                                        </p:tgtEl>
                                      </p:cBhvr>
                                      <p:to x="100000" y="100000"/>
                                    </p:animScale>
                                    <p:animScale>
                                      <p:cBhvr>
                                        <p:cTn id="94" dur="26">
                                          <p:stCondLst>
                                            <p:cond delay="1642"/>
                                          </p:stCondLst>
                                        </p:cTn>
                                        <p:tgtEl>
                                          <p:spTgt spid="3">
                                            <p:txEl>
                                              <p:pRg st="3" end="3"/>
                                            </p:txEl>
                                          </p:spTgt>
                                        </p:tgtEl>
                                      </p:cBhvr>
                                      <p:to x="100000" y="90000"/>
                                    </p:animScale>
                                    <p:animScale>
                                      <p:cBhvr>
                                        <p:cTn id="95" dur="166" decel="50000">
                                          <p:stCondLst>
                                            <p:cond delay="1668"/>
                                          </p:stCondLst>
                                        </p:cTn>
                                        <p:tgtEl>
                                          <p:spTgt spid="3">
                                            <p:txEl>
                                              <p:pRg st="3" end="3"/>
                                            </p:txEl>
                                          </p:spTgt>
                                        </p:tgtEl>
                                      </p:cBhvr>
                                      <p:to x="100000" y="100000"/>
                                    </p:animScale>
                                    <p:animScale>
                                      <p:cBhvr>
                                        <p:cTn id="96" dur="26">
                                          <p:stCondLst>
                                            <p:cond delay="1808"/>
                                          </p:stCondLst>
                                        </p:cTn>
                                        <p:tgtEl>
                                          <p:spTgt spid="3">
                                            <p:txEl>
                                              <p:pRg st="3" end="3"/>
                                            </p:txEl>
                                          </p:spTgt>
                                        </p:tgtEl>
                                      </p:cBhvr>
                                      <p:to x="100000" y="95000"/>
                                    </p:animScale>
                                    <p:animScale>
                                      <p:cBhvr>
                                        <p:cTn id="97"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bn-IN"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আয়াতদ্বয়</a:t>
            </a:r>
            <a:r>
              <a:rPr lang="bn-IN" sz="5400" b="1" dirty="0" smtClean="0"/>
              <a:t> </a:t>
            </a:r>
            <a:r>
              <a:rPr lang="bn-IN"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শুদ্ধ করে পড়ি</a:t>
            </a:r>
            <a:endParaRPr lang="en-US" sz="5400" b="1" dirty="0"/>
          </a:p>
        </p:txBody>
      </p:sp>
      <p:sp>
        <p:nvSpPr>
          <p:cNvPr id="3" name="Content Placeholder 2"/>
          <p:cNvSpPr>
            <a:spLocks noGrp="1"/>
          </p:cNvSpPr>
          <p:nvPr>
            <p:ph idx="1"/>
          </p:nvPr>
        </p:nvSpPr>
        <p:spPr>
          <a:ln/>
        </p:spPr>
        <p:style>
          <a:lnRef idx="2">
            <a:schemeClr val="dk1"/>
          </a:lnRef>
          <a:fillRef idx="1">
            <a:schemeClr val="lt1"/>
          </a:fillRef>
          <a:effectRef idx="0">
            <a:schemeClr val="dk1"/>
          </a:effectRef>
          <a:fontRef idx="minor">
            <a:schemeClr val="dk1"/>
          </a:fontRef>
        </p:style>
        <p:txBody>
          <a:bodyPr/>
          <a:lstStyle/>
          <a:p>
            <a:pPr algn="ctr">
              <a:buNone/>
            </a:pPr>
            <a:r>
              <a:rPr lang="ar-SA" sz="4800" b="1" dirty="0" smtClean="0"/>
              <a:t>بسم الله الرحمن الرحيم</a:t>
            </a:r>
          </a:p>
          <a:p>
            <a:pPr algn="ctr">
              <a:buNone/>
            </a:pPr>
            <a:r>
              <a:rPr lang="ar-SA" dirty="0" smtClean="0"/>
              <a:t>يايها الذين امنوا كتب عليكم الصيام كما كتب على الذين من قبلكم لعلكم تتقون 183</a:t>
            </a:r>
          </a:p>
          <a:p>
            <a:pPr algn="ctr">
              <a:buNone/>
            </a:pPr>
            <a:r>
              <a:rPr lang="ar-SA" dirty="0" smtClean="0"/>
              <a:t>اياما معدودت فمن كان منكم مريضا او على سفر فعدة من ايام </a:t>
            </a:r>
            <a:r>
              <a:rPr lang="ar-SA" sz="2800" dirty="0" smtClean="0"/>
              <a:t>اخر  وعلى الذين يطيقونه فدية طعام مسكين  فمن تطوع </a:t>
            </a:r>
          </a:p>
          <a:p>
            <a:pPr>
              <a:buNone/>
            </a:pPr>
            <a:r>
              <a:rPr lang="ar-SA" sz="2800" dirty="0" smtClean="0"/>
              <a:t>  خيرا فهو خيرله  وان بصوموا خير لكم ان كنتم  تعلمون 184</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strips(downLeft)">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plus(in)">
                                      <p:cBhvr>
                                        <p:cTn id="3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bn-IN" dirty="0" smtClean="0">
                <a:solidFill>
                  <a:srgbClr val="002060"/>
                </a:solidFill>
              </a:rPr>
              <a:t>কঠিন শব্দের অর্থ খাতায় লিখ</a:t>
            </a:r>
            <a:endParaRPr lang="en-US" dirty="0">
              <a:solidFill>
                <a:srgbClr val="002060"/>
              </a:solidFill>
            </a:endParaRPr>
          </a:p>
        </p:txBody>
      </p:sp>
      <p:sp>
        <p:nvSpPr>
          <p:cNvPr id="3" name="Content Placeholder 2"/>
          <p:cNvSpPr>
            <a:spLocks noGrp="1"/>
          </p:cNvSpPr>
          <p:nvPr>
            <p:ph idx="1"/>
          </p:nvPr>
        </p:nvSpPr>
        <p:spPr>
          <a:xfrm>
            <a:off x="457200" y="1600200"/>
            <a:ext cx="8229600" cy="4876800"/>
          </a:xfrm>
        </p:spPr>
        <p:style>
          <a:lnRef idx="2">
            <a:schemeClr val="dk1"/>
          </a:lnRef>
          <a:fillRef idx="1">
            <a:schemeClr val="lt1"/>
          </a:fillRef>
          <a:effectRef idx="0">
            <a:schemeClr val="dk1"/>
          </a:effectRef>
          <a:fontRef idx="minor">
            <a:schemeClr val="dk1"/>
          </a:fontRef>
        </p:style>
        <p:txBody>
          <a:bodyPr>
            <a:noAutofit/>
          </a:bodyPr>
          <a:lstStyle/>
          <a:p>
            <a:pPr algn="ctr">
              <a:buNone/>
            </a:pPr>
            <a:r>
              <a:rPr lang="ar-SA" sz="2400" b="1" dirty="0" smtClean="0"/>
              <a:t>كتب</a:t>
            </a:r>
            <a:r>
              <a:rPr lang="bn-IN" sz="2400" b="1" dirty="0" smtClean="0"/>
              <a:t>=বিধিবদ্ধ করা হলো,ফরয।</a:t>
            </a:r>
            <a:endParaRPr lang="ar-SA" sz="2400" b="1" dirty="0" smtClean="0"/>
          </a:p>
          <a:p>
            <a:pPr algn="ctr">
              <a:buNone/>
            </a:pPr>
            <a:r>
              <a:rPr lang="ar-SA" sz="2400" b="1" dirty="0" smtClean="0"/>
              <a:t>الصيام</a:t>
            </a:r>
            <a:r>
              <a:rPr lang="bn-IN" sz="2400" b="1" dirty="0" smtClean="0"/>
              <a:t>=রোযা।</a:t>
            </a:r>
            <a:endParaRPr lang="ar-SA" sz="2400" b="1" dirty="0" smtClean="0"/>
          </a:p>
          <a:p>
            <a:pPr algn="ctr">
              <a:buNone/>
            </a:pPr>
            <a:r>
              <a:rPr lang="ar-SA" sz="2400" b="1" dirty="0" smtClean="0"/>
              <a:t>لعلكم</a:t>
            </a:r>
            <a:r>
              <a:rPr lang="bn-IN" sz="2400" b="1" dirty="0" smtClean="0"/>
              <a:t>=সম্ভবতঃ তোমরা।</a:t>
            </a:r>
            <a:endParaRPr lang="ar-SA" sz="2400" b="1" dirty="0" smtClean="0"/>
          </a:p>
          <a:p>
            <a:pPr algn="ctr">
              <a:buNone/>
            </a:pPr>
            <a:r>
              <a:rPr lang="ar-SA" sz="2400" b="1" dirty="0" smtClean="0"/>
              <a:t>تتقون</a:t>
            </a:r>
            <a:r>
              <a:rPr lang="bn-IN" sz="2400" b="1" dirty="0" smtClean="0"/>
              <a:t>=তোমরা মুত্তাকী হবে।</a:t>
            </a:r>
            <a:endParaRPr lang="ar-SA" sz="2400" b="1" dirty="0" smtClean="0"/>
          </a:p>
          <a:p>
            <a:pPr algn="ctr">
              <a:buNone/>
            </a:pPr>
            <a:r>
              <a:rPr lang="ar-SA" sz="2400" b="1" dirty="0" smtClean="0"/>
              <a:t>معدودات</a:t>
            </a:r>
            <a:r>
              <a:rPr lang="bn-IN" sz="2400" b="1" dirty="0" smtClean="0"/>
              <a:t>=নিদ্রিষ্ট কিছু দিন/সময়।</a:t>
            </a:r>
            <a:endParaRPr lang="ar-SA" sz="2400" b="1" dirty="0" smtClean="0"/>
          </a:p>
          <a:p>
            <a:pPr algn="ctr">
              <a:buNone/>
            </a:pPr>
            <a:r>
              <a:rPr lang="ar-SA" sz="2400" b="1" dirty="0" smtClean="0"/>
              <a:t>فعدة</a:t>
            </a:r>
            <a:r>
              <a:rPr lang="bn-IN" sz="2400" b="1" dirty="0" smtClean="0"/>
              <a:t>=পুরণ,গণনা করা।</a:t>
            </a:r>
            <a:endParaRPr lang="ar-SA" sz="2400" b="1" dirty="0" smtClean="0"/>
          </a:p>
          <a:p>
            <a:pPr algn="ctr">
              <a:buNone/>
            </a:pPr>
            <a:r>
              <a:rPr lang="ar-SA" sz="2400" b="1" dirty="0" smtClean="0"/>
              <a:t>يطيقون</a:t>
            </a:r>
            <a:r>
              <a:rPr lang="bn-IN" sz="2400" b="1" dirty="0" smtClean="0"/>
              <a:t>=তারা ক্ষমতা রাখে।</a:t>
            </a:r>
            <a:endParaRPr lang="ar-SA" sz="2400" b="1" dirty="0" smtClean="0"/>
          </a:p>
          <a:p>
            <a:pPr algn="ctr">
              <a:buNone/>
            </a:pPr>
            <a:r>
              <a:rPr lang="ar-SA" sz="2400" b="1" dirty="0" smtClean="0"/>
              <a:t>تطوع</a:t>
            </a:r>
            <a:r>
              <a:rPr lang="bn-IN" sz="2400" b="1" dirty="0" smtClean="0"/>
              <a:t>=সে স্বেচ্চায় করলো।</a:t>
            </a:r>
            <a:endParaRPr lang="ar-SA" sz="2400" b="1" dirty="0" smtClean="0"/>
          </a:p>
          <a:p>
            <a:pPr algn="ctr">
              <a:buNone/>
            </a:pPr>
            <a:r>
              <a:rPr lang="ar-SA" sz="2400" b="1" dirty="0" smtClean="0"/>
              <a:t>طعام</a:t>
            </a:r>
            <a:r>
              <a:rPr lang="bn-IN" sz="2400" b="1" dirty="0" smtClean="0"/>
              <a:t>=খাদ্য,খাবার,আহার যোগ্য।</a:t>
            </a:r>
            <a:endParaRPr lang="ar-SA" sz="2400" b="1" dirty="0" smtClean="0"/>
          </a:p>
          <a:p>
            <a:pPr algn="ctr">
              <a:buNone/>
            </a:pPr>
            <a:r>
              <a:rPr lang="ar-SA" sz="2400" b="1" dirty="0" smtClean="0"/>
              <a:t>مسكين</a:t>
            </a:r>
            <a:r>
              <a:rPr lang="bn-IN" sz="2400" b="1" dirty="0" smtClean="0"/>
              <a:t>=সম্বলহীণ।</a:t>
            </a:r>
            <a:endParaRPr lang="ar-SA" sz="2400" b="1" dirty="0" smtClean="0"/>
          </a:p>
          <a:p>
            <a:pPr algn="ctr">
              <a:buNone/>
            </a:pPr>
            <a:r>
              <a:rPr lang="ar-SA" sz="2400" b="1" dirty="0" smtClean="0"/>
              <a:t>تعلمون</a:t>
            </a:r>
            <a:r>
              <a:rPr lang="bn-IN" sz="2400" b="1" dirty="0" smtClean="0"/>
              <a:t>=তোমরা জানবে।</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wipe(down)">
                                      <p:cBhvr>
                                        <p:cTn id="14" dur="580">
                                          <p:stCondLst>
                                            <p:cond delay="0"/>
                                          </p:stCondLst>
                                        </p:cTn>
                                        <p:tgtEl>
                                          <p:spTgt spid="3">
                                            <p:bg/>
                                          </p:spTgt>
                                        </p:tgtEl>
                                      </p:cBhvr>
                                    </p:animEffect>
                                    <p:anim calcmode="lin" valueType="num">
                                      <p:cBhvr>
                                        <p:cTn id="15"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bg/>
                                          </p:spTgt>
                                        </p:tgtEl>
                                      </p:cBhvr>
                                      <p:to x="100000" y="60000"/>
                                    </p:animScale>
                                    <p:animScale>
                                      <p:cBhvr>
                                        <p:cTn id="21" dur="166" decel="50000">
                                          <p:stCondLst>
                                            <p:cond delay="676"/>
                                          </p:stCondLst>
                                        </p:cTn>
                                        <p:tgtEl>
                                          <p:spTgt spid="3">
                                            <p:bg/>
                                          </p:spTgt>
                                        </p:tgtEl>
                                      </p:cBhvr>
                                      <p:to x="100000" y="100000"/>
                                    </p:animScale>
                                    <p:animScale>
                                      <p:cBhvr>
                                        <p:cTn id="22" dur="26">
                                          <p:stCondLst>
                                            <p:cond delay="1312"/>
                                          </p:stCondLst>
                                        </p:cTn>
                                        <p:tgtEl>
                                          <p:spTgt spid="3">
                                            <p:bg/>
                                          </p:spTgt>
                                        </p:tgtEl>
                                      </p:cBhvr>
                                      <p:to x="100000" y="80000"/>
                                    </p:animScale>
                                    <p:animScale>
                                      <p:cBhvr>
                                        <p:cTn id="23" dur="166" decel="50000">
                                          <p:stCondLst>
                                            <p:cond delay="1338"/>
                                          </p:stCondLst>
                                        </p:cTn>
                                        <p:tgtEl>
                                          <p:spTgt spid="3">
                                            <p:bg/>
                                          </p:spTgt>
                                        </p:tgtEl>
                                      </p:cBhvr>
                                      <p:to x="100000" y="100000"/>
                                    </p:animScale>
                                    <p:animScale>
                                      <p:cBhvr>
                                        <p:cTn id="24" dur="26">
                                          <p:stCondLst>
                                            <p:cond delay="1642"/>
                                          </p:stCondLst>
                                        </p:cTn>
                                        <p:tgtEl>
                                          <p:spTgt spid="3">
                                            <p:bg/>
                                          </p:spTgt>
                                        </p:tgtEl>
                                      </p:cBhvr>
                                      <p:to x="100000" y="90000"/>
                                    </p:animScale>
                                    <p:animScale>
                                      <p:cBhvr>
                                        <p:cTn id="25" dur="166" decel="50000">
                                          <p:stCondLst>
                                            <p:cond delay="1668"/>
                                          </p:stCondLst>
                                        </p:cTn>
                                        <p:tgtEl>
                                          <p:spTgt spid="3">
                                            <p:bg/>
                                          </p:spTgt>
                                        </p:tgtEl>
                                      </p:cBhvr>
                                      <p:to x="100000" y="100000"/>
                                    </p:animScale>
                                    <p:animScale>
                                      <p:cBhvr>
                                        <p:cTn id="26" dur="26">
                                          <p:stCondLst>
                                            <p:cond delay="1808"/>
                                          </p:stCondLst>
                                        </p:cTn>
                                        <p:tgtEl>
                                          <p:spTgt spid="3">
                                            <p:bg/>
                                          </p:spTgt>
                                        </p:tgtEl>
                                      </p:cBhvr>
                                      <p:to x="100000" y="95000"/>
                                    </p:animScale>
                                    <p:animScale>
                                      <p:cBhvr>
                                        <p:cTn id="27" dur="166" decel="50000">
                                          <p:stCondLst>
                                            <p:cond delay="1834"/>
                                          </p:stCondLst>
                                        </p:cTn>
                                        <p:tgtEl>
                                          <p:spTgt spid="3">
                                            <p:bg/>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wipe(down)">
                                      <p:cBhvr>
                                        <p:cTn id="32" dur="580">
                                          <p:stCondLst>
                                            <p:cond delay="0"/>
                                          </p:stCondLst>
                                        </p:cTn>
                                        <p:tgtEl>
                                          <p:spTgt spid="3">
                                            <p:txEl>
                                              <p:pRg st="0" end="0"/>
                                            </p:txEl>
                                          </p:spTgt>
                                        </p:tgtEl>
                                      </p:cBhvr>
                                    </p:animEffect>
                                    <p:anim calcmode="lin" valueType="num">
                                      <p:cBhvr>
                                        <p:cTn id="3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0" end="0"/>
                                            </p:txEl>
                                          </p:spTgt>
                                        </p:tgtEl>
                                      </p:cBhvr>
                                      <p:to x="100000" y="60000"/>
                                    </p:animScale>
                                    <p:animScale>
                                      <p:cBhvr>
                                        <p:cTn id="39" dur="166" decel="50000">
                                          <p:stCondLst>
                                            <p:cond delay="676"/>
                                          </p:stCondLst>
                                        </p:cTn>
                                        <p:tgtEl>
                                          <p:spTgt spid="3">
                                            <p:txEl>
                                              <p:pRg st="0" end="0"/>
                                            </p:txEl>
                                          </p:spTgt>
                                        </p:tgtEl>
                                      </p:cBhvr>
                                      <p:to x="100000" y="100000"/>
                                    </p:animScale>
                                    <p:animScale>
                                      <p:cBhvr>
                                        <p:cTn id="40" dur="26">
                                          <p:stCondLst>
                                            <p:cond delay="1312"/>
                                          </p:stCondLst>
                                        </p:cTn>
                                        <p:tgtEl>
                                          <p:spTgt spid="3">
                                            <p:txEl>
                                              <p:pRg st="0" end="0"/>
                                            </p:txEl>
                                          </p:spTgt>
                                        </p:tgtEl>
                                      </p:cBhvr>
                                      <p:to x="100000" y="80000"/>
                                    </p:animScale>
                                    <p:animScale>
                                      <p:cBhvr>
                                        <p:cTn id="41" dur="166" decel="50000">
                                          <p:stCondLst>
                                            <p:cond delay="1338"/>
                                          </p:stCondLst>
                                        </p:cTn>
                                        <p:tgtEl>
                                          <p:spTgt spid="3">
                                            <p:txEl>
                                              <p:pRg st="0" end="0"/>
                                            </p:txEl>
                                          </p:spTgt>
                                        </p:tgtEl>
                                      </p:cBhvr>
                                      <p:to x="100000" y="100000"/>
                                    </p:animScale>
                                    <p:animScale>
                                      <p:cBhvr>
                                        <p:cTn id="42" dur="26">
                                          <p:stCondLst>
                                            <p:cond delay="1642"/>
                                          </p:stCondLst>
                                        </p:cTn>
                                        <p:tgtEl>
                                          <p:spTgt spid="3">
                                            <p:txEl>
                                              <p:pRg st="0" end="0"/>
                                            </p:txEl>
                                          </p:spTgt>
                                        </p:tgtEl>
                                      </p:cBhvr>
                                      <p:to x="100000" y="90000"/>
                                    </p:animScale>
                                    <p:animScale>
                                      <p:cBhvr>
                                        <p:cTn id="43" dur="166" decel="50000">
                                          <p:stCondLst>
                                            <p:cond delay="1668"/>
                                          </p:stCondLst>
                                        </p:cTn>
                                        <p:tgtEl>
                                          <p:spTgt spid="3">
                                            <p:txEl>
                                              <p:pRg st="0" end="0"/>
                                            </p:txEl>
                                          </p:spTgt>
                                        </p:tgtEl>
                                      </p:cBhvr>
                                      <p:to x="100000" y="100000"/>
                                    </p:animScale>
                                    <p:animScale>
                                      <p:cBhvr>
                                        <p:cTn id="44" dur="26">
                                          <p:stCondLst>
                                            <p:cond delay="1808"/>
                                          </p:stCondLst>
                                        </p:cTn>
                                        <p:tgtEl>
                                          <p:spTgt spid="3">
                                            <p:txEl>
                                              <p:pRg st="0" end="0"/>
                                            </p:txEl>
                                          </p:spTgt>
                                        </p:tgtEl>
                                      </p:cBhvr>
                                      <p:to x="100000" y="95000"/>
                                    </p:animScale>
                                    <p:animScale>
                                      <p:cBhvr>
                                        <p:cTn id="45" dur="166" decel="50000">
                                          <p:stCondLst>
                                            <p:cond delay="1834"/>
                                          </p:stCondLst>
                                        </p:cTn>
                                        <p:tgtEl>
                                          <p:spTgt spid="3">
                                            <p:txEl>
                                              <p:pRg st="0" end="0"/>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1" end="1"/>
                                            </p:txEl>
                                          </p:spTgt>
                                        </p:tgtEl>
                                        <p:attrNameLst>
                                          <p:attrName>style.visibility</p:attrName>
                                        </p:attrNameLst>
                                      </p:cBhvr>
                                      <p:to>
                                        <p:strVal val="visible"/>
                                      </p:to>
                                    </p:set>
                                    <p:animEffect transition="in" filter="wipe(down)">
                                      <p:cBhvr>
                                        <p:cTn id="50" dur="580">
                                          <p:stCondLst>
                                            <p:cond delay="0"/>
                                          </p:stCondLst>
                                        </p:cTn>
                                        <p:tgtEl>
                                          <p:spTgt spid="3">
                                            <p:txEl>
                                              <p:pRg st="1" end="1"/>
                                            </p:txEl>
                                          </p:spTgt>
                                        </p:tgtEl>
                                      </p:cBhvr>
                                    </p:animEffect>
                                    <p:anim calcmode="lin" valueType="num">
                                      <p:cBhvr>
                                        <p:cTn id="5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1" end="1"/>
                                            </p:txEl>
                                          </p:spTgt>
                                        </p:tgtEl>
                                      </p:cBhvr>
                                      <p:to x="100000" y="60000"/>
                                    </p:animScale>
                                    <p:animScale>
                                      <p:cBhvr>
                                        <p:cTn id="57" dur="166" decel="50000">
                                          <p:stCondLst>
                                            <p:cond delay="676"/>
                                          </p:stCondLst>
                                        </p:cTn>
                                        <p:tgtEl>
                                          <p:spTgt spid="3">
                                            <p:txEl>
                                              <p:pRg st="1" end="1"/>
                                            </p:txEl>
                                          </p:spTgt>
                                        </p:tgtEl>
                                      </p:cBhvr>
                                      <p:to x="100000" y="100000"/>
                                    </p:animScale>
                                    <p:animScale>
                                      <p:cBhvr>
                                        <p:cTn id="58" dur="26">
                                          <p:stCondLst>
                                            <p:cond delay="1312"/>
                                          </p:stCondLst>
                                        </p:cTn>
                                        <p:tgtEl>
                                          <p:spTgt spid="3">
                                            <p:txEl>
                                              <p:pRg st="1" end="1"/>
                                            </p:txEl>
                                          </p:spTgt>
                                        </p:tgtEl>
                                      </p:cBhvr>
                                      <p:to x="100000" y="80000"/>
                                    </p:animScale>
                                    <p:animScale>
                                      <p:cBhvr>
                                        <p:cTn id="59" dur="166" decel="50000">
                                          <p:stCondLst>
                                            <p:cond delay="1338"/>
                                          </p:stCondLst>
                                        </p:cTn>
                                        <p:tgtEl>
                                          <p:spTgt spid="3">
                                            <p:txEl>
                                              <p:pRg st="1" end="1"/>
                                            </p:txEl>
                                          </p:spTgt>
                                        </p:tgtEl>
                                      </p:cBhvr>
                                      <p:to x="100000" y="100000"/>
                                    </p:animScale>
                                    <p:animScale>
                                      <p:cBhvr>
                                        <p:cTn id="60" dur="26">
                                          <p:stCondLst>
                                            <p:cond delay="1642"/>
                                          </p:stCondLst>
                                        </p:cTn>
                                        <p:tgtEl>
                                          <p:spTgt spid="3">
                                            <p:txEl>
                                              <p:pRg st="1" end="1"/>
                                            </p:txEl>
                                          </p:spTgt>
                                        </p:tgtEl>
                                      </p:cBhvr>
                                      <p:to x="100000" y="90000"/>
                                    </p:animScale>
                                    <p:animScale>
                                      <p:cBhvr>
                                        <p:cTn id="61" dur="166" decel="50000">
                                          <p:stCondLst>
                                            <p:cond delay="1668"/>
                                          </p:stCondLst>
                                        </p:cTn>
                                        <p:tgtEl>
                                          <p:spTgt spid="3">
                                            <p:txEl>
                                              <p:pRg st="1" end="1"/>
                                            </p:txEl>
                                          </p:spTgt>
                                        </p:tgtEl>
                                      </p:cBhvr>
                                      <p:to x="100000" y="100000"/>
                                    </p:animScale>
                                    <p:animScale>
                                      <p:cBhvr>
                                        <p:cTn id="62" dur="26">
                                          <p:stCondLst>
                                            <p:cond delay="1808"/>
                                          </p:stCondLst>
                                        </p:cTn>
                                        <p:tgtEl>
                                          <p:spTgt spid="3">
                                            <p:txEl>
                                              <p:pRg st="1" end="1"/>
                                            </p:txEl>
                                          </p:spTgt>
                                        </p:tgtEl>
                                      </p:cBhvr>
                                      <p:to x="100000" y="95000"/>
                                    </p:animScale>
                                    <p:animScale>
                                      <p:cBhvr>
                                        <p:cTn id="63" dur="166" decel="50000">
                                          <p:stCondLst>
                                            <p:cond delay="1834"/>
                                          </p:stCondLst>
                                        </p:cTn>
                                        <p:tgtEl>
                                          <p:spTgt spid="3">
                                            <p:txEl>
                                              <p:pRg st="1" end="1"/>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xEl>
                                              <p:pRg st="2" end="2"/>
                                            </p:txEl>
                                          </p:spTgt>
                                        </p:tgtEl>
                                        <p:attrNameLst>
                                          <p:attrName>style.visibility</p:attrName>
                                        </p:attrNameLst>
                                      </p:cBhvr>
                                      <p:to>
                                        <p:strVal val="visible"/>
                                      </p:to>
                                    </p:set>
                                    <p:animEffect transition="in" filter="wipe(down)">
                                      <p:cBhvr>
                                        <p:cTn id="68" dur="580">
                                          <p:stCondLst>
                                            <p:cond delay="0"/>
                                          </p:stCondLst>
                                        </p:cTn>
                                        <p:tgtEl>
                                          <p:spTgt spid="3">
                                            <p:txEl>
                                              <p:pRg st="2" end="2"/>
                                            </p:txEl>
                                          </p:spTgt>
                                        </p:tgtEl>
                                      </p:cBhvr>
                                    </p:animEffect>
                                    <p:anim calcmode="lin" valueType="num">
                                      <p:cBhvr>
                                        <p:cTn id="6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2" end="2"/>
                                            </p:txEl>
                                          </p:spTgt>
                                        </p:tgtEl>
                                      </p:cBhvr>
                                      <p:to x="100000" y="60000"/>
                                    </p:animScale>
                                    <p:animScale>
                                      <p:cBhvr>
                                        <p:cTn id="75" dur="166" decel="50000">
                                          <p:stCondLst>
                                            <p:cond delay="676"/>
                                          </p:stCondLst>
                                        </p:cTn>
                                        <p:tgtEl>
                                          <p:spTgt spid="3">
                                            <p:txEl>
                                              <p:pRg st="2" end="2"/>
                                            </p:txEl>
                                          </p:spTgt>
                                        </p:tgtEl>
                                      </p:cBhvr>
                                      <p:to x="100000" y="100000"/>
                                    </p:animScale>
                                    <p:animScale>
                                      <p:cBhvr>
                                        <p:cTn id="76" dur="26">
                                          <p:stCondLst>
                                            <p:cond delay="1312"/>
                                          </p:stCondLst>
                                        </p:cTn>
                                        <p:tgtEl>
                                          <p:spTgt spid="3">
                                            <p:txEl>
                                              <p:pRg st="2" end="2"/>
                                            </p:txEl>
                                          </p:spTgt>
                                        </p:tgtEl>
                                      </p:cBhvr>
                                      <p:to x="100000" y="80000"/>
                                    </p:animScale>
                                    <p:animScale>
                                      <p:cBhvr>
                                        <p:cTn id="77" dur="166" decel="50000">
                                          <p:stCondLst>
                                            <p:cond delay="1338"/>
                                          </p:stCondLst>
                                        </p:cTn>
                                        <p:tgtEl>
                                          <p:spTgt spid="3">
                                            <p:txEl>
                                              <p:pRg st="2" end="2"/>
                                            </p:txEl>
                                          </p:spTgt>
                                        </p:tgtEl>
                                      </p:cBhvr>
                                      <p:to x="100000" y="100000"/>
                                    </p:animScale>
                                    <p:animScale>
                                      <p:cBhvr>
                                        <p:cTn id="78" dur="26">
                                          <p:stCondLst>
                                            <p:cond delay="1642"/>
                                          </p:stCondLst>
                                        </p:cTn>
                                        <p:tgtEl>
                                          <p:spTgt spid="3">
                                            <p:txEl>
                                              <p:pRg st="2" end="2"/>
                                            </p:txEl>
                                          </p:spTgt>
                                        </p:tgtEl>
                                      </p:cBhvr>
                                      <p:to x="100000" y="90000"/>
                                    </p:animScale>
                                    <p:animScale>
                                      <p:cBhvr>
                                        <p:cTn id="79" dur="166" decel="50000">
                                          <p:stCondLst>
                                            <p:cond delay="1668"/>
                                          </p:stCondLst>
                                        </p:cTn>
                                        <p:tgtEl>
                                          <p:spTgt spid="3">
                                            <p:txEl>
                                              <p:pRg st="2" end="2"/>
                                            </p:txEl>
                                          </p:spTgt>
                                        </p:tgtEl>
                                      </p:cBhvr>
                                      <p:to x="100000" y="100000"/>
                                    </p:animScale>
                                    <p:animScale>
                                      <p:cBhvr>
                                        <p:cTn id="80" dur="26">
                                          <p:stCondLst>
                                            <p:cond delay="1808"/>
                                          </p:stCondLst>
                                        </p:cTn>
                                        <p:tgtEl>
                                          <p:spTgt spid="3">
                                            <p:txEl>
                                              <p:pRg st="2" end="2"/>
                                            </p:txEl>
                                          </p:spTgt>
                                        </p:tgtEl>
                                      </p:cBhvr>
                                      <p:to x="100000" y="95000"/>
                                    </p:animScale>
                                    <p:animScale>
                                      <p:cBhvr>
                                        <p:cTn id="81" dur="166" decel="50000">
                                          <p:stCondLst>
                                            <p:cond delay="1834"/>
                                          </p:stCondLst>
                                        </p:cTn>
                                        <p:tgtEl>
                                          <p:spTgt spid="3">
                                            <p:txEl>
                                              <p:pRg st="2" end="2"/>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3">
                                            <p:txEl>
                                              <p:pRg st="3" end="3"/>
                                            </p:txEl>
                                          </p:spTgt>
                                        </p:tgtEl>
                                        <p:attrNameLst>
                                          <p:attrName>style.visibility</p:attrName>
                                        </p:attrNameLst>
                                      </p:cBhvr>
                                      <p:to>
                                        <p:strVal val="visible"/>
                                      </p:to>
                                    </p:set>
                                    <p:animEffect transition="in" filter="wipe(down)">
                                      <p:cBhvr>
                                        <p:cTn id="86" dur="580">
                                          <p:stCondLst>
                                            <p:cond delay="0"/>
                                          </p:stCondLst>
                                        </p:cTn>
                                        <p:tgtEl>
                                          <p:spTgt spid="3">
                                            <p:txEl>
                                              <p:pRg st="3" end="3"/>
                                            </p:txEl>
                                          </p:spTgt>
                                        </p:tgtEl>
                                      </p:cBhvr>
                                    </p:animEffect>
                                    <p:anim calcmode="lin" valueType="num">
                                      <p:cBhvr>
                                        <p:cTn id="8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3">
                                            <p:txEl>
                                              <p:pRg st="3" end="3"/>
                                            </p:txEl>
                                          </p:spTgt>
                                        </p:tgtEl>
                                      </p:cBhvr>
                                      <p:to x="100000" y="60000"/>
                                    </p:animScale>
                                    <p:animScale>
                                      <p:cBhvr>
                                        <p:cTn id="93" dur="166" decel="50000">
                                          <p:stCondLst>
                                            <p:cond delay="676"/>
                                          </p:stCondLst>
                                        </p:cTn>
                                        <p:tgtEl>
                                          <p:spTgt spid="3">
                                            <p:txEl>
                                              <p:pRg st="3" end="3"/>
                                            </p:txEl>
                                          </p:spTgt>
                                        </p:tgtEl>
                                      </p:cBhvr>
                                      <p:to x="100000" y="100000"/>
                                    </p:animScale>
                                    <p:animScale>
                                      <p:cBhvr>
                                        <p:cTn id="94" dur="26">
                                          <p:stCondLst>
                                            <p:cond delay="1312"/>
                                          </p:stCondLst>
                                        </p:cTn>
                                        <p:tgtEl>
                                          <p:spTgt spid="3">
                                            <p:txEl>
                                              <p:pRg st="3" end="3"/>
                                            </p:txEl>
                                          </p:spTgt>
                                        </p:tgtEl>
                                      </p:cBhvr>
                                      <p:to x="100000" y="80000"/>
                                    </p:animScale>
                                    <p:animScale>
                                      <p:cBhvr>
                                        <p:cTn id="95" dur="166" decel="50000">
                                          <p:stCondLst>
                                            <p:cond delay="1338"/>
                                          </p:stCondLst>
                                        </p:cTn>
                                        <p:tgtEl>
                                          <p:spTgt spid="3">
                                            <p:txEl>
                                              <p:pRg st="3" end="3"/>
                                            </p:txEl>
                                          </p:spTgt>
                                        </p:tgtEl>
                                      </p:cBhvr>
                                      <p:to x="100000" y="100000"/>
                                    </p:animScale>
                                    <p:animScale>
                                      <p:cBhvr>
                                        <p:cTn id="96" dur="26">
                                          <p:stCondLst>
                                            <p:cond delay="1642"/>
                                          </p:stCondLst>
                                        </p:cTn>
                                        <p:tgtEl>
                                          <p:spTgt spid="3">
                                            <p:txEl>
                                              <p:pRg st="3" end="3"/>
                                            </p:txEl>
                                          </p:spTgt>
                                        </p:tgtEl>
                                      </p:cBhvr>
                                      <p:to x="100000" y="90000"/>
                                    </p:animScale>
                                    <p:animScale>
                                      <p:cBhvr>
                                        <p:cTn id="97" dur="166" decel="50000">
                                          <p:stCondLst>
                                            <p:cond delay="1668"/>
                                          </p:stCondLst>
                                        </p:cTn>
                                        <p:tgtEl>
                                          <p:spTgt spid="3">
                                            <p:txEl>
                                              <p:pRg st="3" end="3"/>
                                            </p:txEl>
                                          </p:spTgt>
                                        </p:tgtEl>
                                      </p:cBhvr>
                                      <p:to x="100000" y="100000"/>
                                    </p:animScale>
                                    <p:animScale>
                                      <p:cBhvr>
                                        <p:cTn id="98" dur="26">
                                          <p:stCondLst>
                                            <p:cond delay="1808"/>
                                          </p:stCondLst>
                                        </p:cTn>
                                        <p:tgtEl>
                                          <p:spTgt spid="3">
                                            <p:txEl>
                                              <p:pRg st="3" end="3"/>
                                            </p:txEl>
                                          </p:spTgt>
                                        </p:tgtEl>
                                      </p:cBhvr>
                                      <p:to x="100000" y="95000"/>
                                    </p:animScale>
                                    <p:animScale>
                                      <p:cBhvr>
                                        <p:cTn id="99" dur="166" decel="50000">
                                          <p:stCondLst>
                                            <p:cond delay="1834"/>
                                          </p:stCondLst>
                                        </p:cTn>
                                        <p:tgtEl>
                                          <p:spTgt spid="3">
                                            <p:txEl>
                                              <p:pRg st="3" end="3"/>
                                            </p:txEl>
                                          </p:spTgt>
                                        </p:tgtEl>
                                      </p:cBhvr>
                                      <p:to x="100000" y="100000"/>
                                    </p:animScale>
                                  </p:childTnLst>
                                </p:cTn>
                              </p:par>
                            </p:childTnLst>
                          </p:cTn>
                        </p:par>
                      </p:childTnLst>
                    </p:cTn>
                  </p:par>
                  <p:par>
                    <p:cTn id="100" fill="hold">
                      <p:stCondLst>
                        <p:cond delay="indefinite"/>
                      </p:stCondLst>
                      <p:childTnLst>
                        <p:par>
                          <p:cTn id="101" fill="hold">
                            <p:stCondLst>
                              <p:cond delay="0"/>
                            </p:stCondLst>
                            <p:childTnLst>
                              <p:par>
                                <p:cTn id="102" presetID="26" presetClass="entr" presetSubtype="0" fill="hold" grpId="0" nodeType="clickEffect">
                                  <p:stCondLst>
                                    <p:cond delay="0"/>
                                  </p:stCondLst>
                                  <p:childTnLst>
                                    <p:set>
                                      <p:cBhvr>
                                        <p:cTn id="103" dur="1" fill="hold">
                                          <p:stCondLst>
                                            <p:cond delay="0"/>
                                          </p:stCondLst>
                                        </p:cTn>
                                        <p:tgtEl>
                                          <p:spTgt spid="3">
                                            <p:txEl>
                                              <p:pRg st="4" end="4"/>
                                            </p:txEl>
                                          </p:spTgt>
                                        </p:tgtEl>
                                        <p:attrNameLst>
                                          <p:attrName>style.visibility</p:attrName>
                                        </p:attrNameLst>
                                      </p:cBhvr>
                                      <p:to>
                                        <p:strVal val="visible"/>
                                      </p:to>
                                    </p:set>
                                    <p:animEffect transition="in" filter="wipe(down)">
                                      <p:cBhvr>
                                        <p:cTn id="104" dur="580">
                                          <p:stCondLst>
                                            <p:cond delay="0"/>
                                          </p:stCondLst>
                                        </p:cTn>
                                        <p:tgtEl>
                                          <p:spTgt spid="3">
                                            <p:txEl>
                                              <p:pRg st="4" end="4"/>
                                            </p:txEl>
                                          </p:spTgt>
                                        </p:tgtEl>
                                      </p:cBhvr>
                                    </p:animEffect>
                                    <p:anim calcmode="lin" valueType="num">
                                      <p:cBhvr>
                                        <p:cTn id="105"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10" dur="26">
                                          <p:stCondLst>
                                            <p:cond delay="650"/>
                                          </p:stCondLst>
                                        </p:cTn>
                                        <p:tgtEl>
                                          <p:spTgt spid="3">
                                            <p:txEl>
                                              <p:pRg st="4" end="4"/>
                                            </p:txEl>
                                          </p:spTgt>
                                        </p:tgtEl>
                                      </p:cBhvr>
                                      <p:to x="100000" y="60000"/>
                                    </p:animScale>
                                    <p:animScale>
                                      <p:cBhvr>
                                        <p:cTn id="111" dur="166" decel="50000">
                                          <p:stCondLst>
                                            <p:cond delay="676"/>
                                          </p:stCondLst>
                                        </p:cTn>
                                        <p:tgtEl>
                                          <p:spTgt spid="3">
                                            <p:txEl>
                                              <p:pRg st="4" end="4"/>
                                            </p:txEl>
                                          </p:spTgt>
                                        </p:tgtEl>
                                      </p:cBhvr>
                                      <p:to x="100000" y="100000"/>
                                    </p:animScale>
                                    <p:animScale>
                                      <p:cBhvr>
                                        <p:cTn id="112" dur="26">
                                          <p:stCondLst>
                                            <p:cond delay="1312"/>
                                          </p:stCondLst>
                                        </p:cTn>
                                        <p:tgtEl>
                                          <p:spTgt spid="3">
                                            <p:txEl>
                                              <p:pRg st="4" end="4"/>
                                            </p:txEl>
                                          </p:spTgt>
                                        </p:tgtEl>
                                      </p:cBhvr>
                                      <p:to x="100000" y="80000"/>
                                    </p:animScale>
                                    <p:animScale>
                                      <p:cBhvr>
                                        <p:cTn id="113" dur="166" decel="50000">
                                          <p:stCondLst>
                                            <p:cond delay="1338"/>
                                          </p:stCondLst>
                                        </p:cTn>
                                        <p:tgtEl>
                                          <p:spTgt spid="3">
                                            <p:txEl>
                                              <p:pRg st="4" end="4"/>
                                            </p:txEl>
                                          </p:spTgt>
                                        </p:tgtEl>
                                      </p:cBhvr>
                                      <p:to x="100000" y="100000"/>
                                    </p:animScale>
                                    <p:animScale>
                                      <p:cBhvr>
                                        <p:cTn id="114" dur="26">
                                          <p:stCondLst>
                                            <p:cond delay="1642"/>
                                          </p:stCondLst>
                                        </p:cTn>
                                        <p:tgtEl>
                                          <p:spTgt spid="3">
                                            <p:txEl>
                                              <p:pRg st="4" end="4"/>
                                            </p:txEl>
                                          </p:spTgt>
                                        </p:tgtEl>
                                      </p:cBhvr>
                                      <p:to x="100000" y="90000"/>
                                    </p:animScale>
                                    <p:animScale>
                                      <p:cBhvr>
                                        <p:cTn id="115" dur="166" decel="50000">
                                          <p:stCondLst>
                                            <p:cond delay="1668"/>
                                          </p:stCondLst>
                                        </p:cTn>
                                        <p:tgtEl>
                                          <p:spTgt spid="3">
                                            <p:txEl>
                                              <p:pRg st="4" end="4"/>
                                            </p:txEl>
                                          </p:spTgt>
                                        </p:tgtEl>
                                      </p:cBhvr>
                                      <p:to x="100000" y="100000"/>
                                    </p:animScale>
                                    <p:animScale>
                                      <p:cBhvr>
                                        <p:cTn id="116" dur="26">
                                          <p:stCondLst>
                                            <p:cond delay="1808"/>
                                          </p:stCondLst>
                                        </p:cTn>
                                        <p:tgtEl>
                                          <p:spTgt spid="3">
                                            <p:txEl>
                                              <p:pRg st="4" end="4"/>
                                            </p:txEl>
                                          </p:spTgt>
                                        </p:tgtEl>
                                      </p:cBhvr>
                                      <p:to x="100000" y="95000"/>
                                    </p:animScale>
                                    <p:animScale>
                                      <p:cBhvr>
                                        <p:cTn id="117" dur="166" decel="50000">
                                          <p:stCondLst>
                                            <p:cond delay="1834"/>
                                          </p:stCondLst>
                                        </p:cTn>
                                        <p:tgtEl>
                                          <p:spTgt spid="3">
                                            <p:txEl>
                                              <p:pRg st="4" end="4"/>
                                            </p:txEl>
                                          </p:spTgt>
                                        </p:tgtEl>
                                      </p:cBhvr>
                                      <p:to x="100000" y="100000"/>
                                    </p:animScale>
                                  </p:childTnLst>
                                </p:cTn>
                              </p:par>
                            </p:childTnLst>
                          </p:cTn>
                        </p:par>
                      </p:childTnLst>
                    </p:cTn>
                  </p:par>
                  <p:par>
                    <p:cTn id="118" fill="hold">
                      <p:stCondLst>
                        <p:cond delay="indefinite"/>
                      </p:stCondLst>
                      <p:childTnLst>
                        <p:par>
                          <p:cTn id="119" fill="hold">
                            <p:stCondLst>
                              <p:cond delay="0"/>
                            </p:stCondLst>
                            <p:childTnLst>
                              <p:par>
                                <p:cTn id="120" presetID="26" presetClass="entr" presetSubtype="0" fill="hold" grpId="0" nodeType="clickEffect">
                                  <p:stCondLst>
                                    <p:cond delay="0"/>
                                  </p:stCondLst>
                                  <p:childTnLst>
                                    <p:set>
                                      <p:cBhvr>
                                        <p:cTn id="121" dur="1" fill="hold">
                                          <p:stCondLst>
                                            <p:cond delay="0"/>
                                          </p:stCondLst>
                                        </p:cTn>
                                        <p:tgtEl>
                                          <p:spTgt spid="3">
                                            <p:txEl>
                                              <p:pRg st="5" end="5"/>
                                            </p:txEl>
                                          </p:spTgt>
                                        </p:tgtEl>
                                        <p:attrNameLst>
                                          <p:attrName>style.visibility</p:attrName>
                                        </p:attrNameLst>
                                      </p:cBhvr>
                                      <p:to>
                                        <p:strVal val="visible"/>
                                      </p:to>
                                    </p:set>
                                    <p:animEffect transition="in" filter="wipe(down)">
                                      <p:cBhvr>
                                        <p:cTn id="122" dur="580">
                                          <p:stCondLst>
                                            <p:cond delay="0"/>
                                          </p:stCondLst>
                                        </p:cTn>
                                        <p:tgtEl>
                                          <p:spTgt spid="3">
                                            <p:txEl>
                                              <p:pRg st="5" end="5"/>
                                            </p:txEl>
                                          </p:spTgt>
                                        </p:tgtEl>
                                      </p:cBhvr>
                                    </p:animEffect>
                                    <p:anim calcmode="lin" valueType="num">
                                      <p:cBhvr>
                                        <p:cTn id="12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2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2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2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2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28" dur="26">
                                          <p:stCondLst>
                                            <p:cond delay="650"/>
                                          </p:stCondLst>
                                        </p:cTn>
                                        <p:tgtEl>
                                          <p:spTgt spid="3">
                                            <p:txEl>
                                              <p:pRg st="5" end="5"/>
                                            </p:txEl>
                                          </p:spTgt>
                                        </p:tgtEl>
                                      </p:cBhvr>
                                      <p:to x="100000" y="60000"/>
                                    </p:animScale>
                                    <p:animScale>
                                      <p:cBhvr>
                                        <p:cTn id="129" dur="166" decel="50000">
                                          <p:stCondLst>
                                            <p:cond delay="676"/>
                                          </p:stCondLst>
                                        </p:cTn>
                                        <p:tgtEl>
                                          <p:spTgt spid="3">
                                            <p:txEl>
                                              <p:pRg st="5" end="5"/>
                                            </p:txEl>
                                          </p:spTgt>
                                        </p:tgtEl>
                                      </p:cBhvr>
                                      <p:to x="100000" y="100000"/>
                                    </p:animScale>
                                    <p:animScale>
                                      <p:cBhvr>
                                        <p:cTn id="130" dur="26">
                                          <p:stCondLst>
                                            <p:cond delay="1312"/>
                                          </p:stCondLst>
                                        </p:cTn>
                                        <p:tgtEl>
                                          <p:spTgt spid="3">
                                            <p:txEl>
                                              <p:pRg st="5" end="5"/>
                                            </p:txEl>
                                          </p:spTgt>
                                        </p:tgtEl>
                                      </p:cBhvr>
                                      <p:to x="100000" y="80000"/>
                                    </p:animScale>
                                    <p:animScale>
                                      <p:cBhvr>
                                        <p:cTn id="131" dur="166" decel="50000">
                                          <p:stCondLst>
                                            <p:cond delay="1338"/>
                                          </p:stCondLst>
                                        </p:cTn>
                                        <p:tgtEl>
                                          <p:spTgt spid="3">
                                            <p:txEl>
                                              <p:pRg st="5" end="5"/>
                                            </p:txEl>
                                          </p:spTgt>
                                        </p:tgtEl>
                                      </p:cBhvr>
                                      <p:to x="100000" y="100000"/>
                                    </p:animScale>
                                    <p:animScale>
                                      <p:cBhvr>
                                        <p:cTn id="132" dur="26">
                                          <p:stCondLst>
                                            <p:cond delay="1642"/>
                                          </p:stCondLst>
                                        </p:cTn>
                                        <p:tgtEl>
                                          <p:spTgt spid="3">
                                            <p:txEl>
                                              <p:pRg st="5" end="5"/>
                                            </p:txEl>
                                          </p:spTgt>
                                        </p:tgtEl>
                                      </p:cBhvr>
                                      <p:to x="100000" y="90000"/>
                                    </p:animScale>
                                    <p:animScale>
                                      <p:cBhvr>
                                        <p:cTn id="133" dur="166" decel="50000">
                                          <p:stCondLst>
                                            <p:cond delay="1668"/>
                                          </p:stCondLst>
                                        </p:cTn>
                                        <p:tgtEl>
                                          <p:spTgt spid="3">
                                            <p:txEl>
                                              <p:pRg st="5" end="5"/>
                                            </p:txEl>
                                          </p:spTgt>
                                        </p:tgtEl>
                                      </p:cBhvr>
                                      <p:to x="100000" y="100000"/>
                                    </p:animScale>
                                    <p:animScale>
                                      <p:cBhvr>
                                        <p:cTn id="134" dur="26">
                                          <p:stCondLst>
                                            <p:cond delay="1808"/>
                                          </p:stCondLst>
                                        </p:cTn>
                                        <p:tgtEl>
                                          <p:spTgt spid="3">
                                            <p:txEl>
                                              <p:pRg st="5" end="5"/>
                                            </p:txEl>
                                          </p:spTgt>
                                        </p:tgtEl>
                                      </p:cBhvr>
                                      <p:to x="100000" y="95000"/>
                                    </p:animScale>
                                    <p:animScale>
                                      <p:cBhvr>
                                        <p:cTn id="135" dur="166" decel="50000">
                                          <p:stCondLst>
                                            <p:cond delay="1834"/>
                                          </p:stCondLst>
                                        </p:cTn>
                                        <p:tgtEl>
                                          <p:spTgt spid="3">
                                            <p:txEl>
                                              <p:pRg st="5" end="5"/>
                                            </p:txEl>
                                          </p:spTgt>
                                        </p:tgtEl>
                                      </p:cBhvr>
                                      <p:to x="100000" y="100000"/>
                                    </p:animScale>
                                  </p:childTnLst>
                                </p:cTn>
                              </p:par>
                            </p:childTnLst>
                          </p:cTn>
                        </p:par>
                      </p:childTnLst>
                    </p:cTn>
                  </p:par>
                  <p:par>
                    <p:cTn id="136" fill="hold">
                      <p:stCondLst>
                        <p:cond delay="indefinite"/>
                      </p:stCondLst>
                      <p:childTnLst>
                        <p:par>
                          <p:cTn id="137" fill="hold">
                            <p:stCondLst>
                              <p:cond delay="0"/>
                            </p:stCondLst>
                            <p:childTnLst>
                              <p:par>
                                <p:cTn id="138" presetID="26" presetClass="entr" presetSubtype="0" fill="hold" grpId="0" nodeType="clickEffect">
                                  <p:stCondLst>
                                    <p:cond delay="0"/>
                                  </p:stCondLst>
                                  <p:childTnLst>
                                    <p:set>
                                      <p:cBhvr>
                                        <p:cTn id="139" dur="1" fill="hold">
                                          <p:stCondLst>
                                            <p:cond delay="0"/>
                                          </p:stCondLst>
                                        </p:cTn>
                                        <p:tgtEl>
                                          <p:spTgt spid="3">
                                            <p:txEl>
                                              <p:pRg st="6" end="6"/>
                                            </p:txEl>
                                          </p:spTgt>
                                        </p:tgtEl>
                                        <p:attrNameLst>
                                          <p:attrName>style.visibility</p:attrName>
                                        </p:attrNameLst>
                                      </p:cBhvr>
                                      <p:to>
                                        <p:strVal val="visible"/>
                                      </p:to>
                                    </p:set>
                                    <p:animEffect transition="in" filter="wipe(down)">
                                      <p:cBhvr>
                                        <p:cTn id="140" dur="580">
                                          <p:stCondLst>
                                            <p:cond delay="0"/>
                                          </p:stCondLst>
                                        </p:cTn>
                                        <p:tgtEl>
                                          <p:spTgt spid="3">
                                            <p:txEl>
                                              <p:pRg st="6" end="6"/>
                                            </p:txEl>
                                          </p:spTgt>
                                        </p:tgtEl>
                                      </p:cBhvr>
                                    </p:animEffect>
                                    <p:anim calcmode="lin" valueType="num">
                                      <p:cBhvr>
                                        <p:cTn id="141"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42"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43"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44"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45"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46" dur="26">
                                          <p:stCondLst>
                                            <p:cond delay="650"/>
                                          </p:stCondLst>
                                        </p:cTn>
                                        <p:tgtEl>
                                          <p:spTgt spid="3">
                                            <p:txEl>
                                              <p:pRg st="6" end="6"/>
                                            </p:txEl>
                                          </p:spTgt>
                                        </p:tgtEl>
                                      </p:cBhvr>
                                      <p:to x="100000" y="60000"/>
                                    </p:animScale>
                                    <p:animScale>
                                      <p:cBhvr>
                                        <p:cTn id="147" dur="166" decel="50000">
                                          <p:stCondLst>
                                            <p:cond delay="676"/>
                                          </p:stCondLst>
                                        </p:cTn>
                                        <p:tgtEl>
                                          <p:spTgt spid="3">
                                            <p:txEl>
                                              <p:pRg st="6" end="6"/>
                                            </p:txEl>
                                          </p:spTgt>
                                        </p:tgtEl>
                                      </p:cBhvr>
                                      <p:to x="100000" y="100000"/>
                                    </p:animScale>
                                    <p:animScale>
                                      <p:cBhvr>
                                        <p:cTn id="148" dur="26">
                                          <p:stCondLst>
                                            <p:cond delay="1312"/>
                                          </p:stCondLst>
                                        </p:cTn>
                                        <p:tgtEl>
                                          <p:spTgt spid="3">
                                            <p:txEl>
                                              <p:pRg st="6" end="6"/>
                                            </p:txEl>
                                          </p:spTgt>
                                        </p:tgtEl>
                                      </p:cBhvr>
                                      <p:to x="100000" y="80000"/>
                                    </p:animScale>
                                    <p:animScale>
                                      <p:cBhvr>
                                        <p:cTn id="149" dur="166" decel="50000">
                                          <p:stCondLst>
                                            <p:cond delay="1338"/>
                                          </p:stCondLst>
                                        </p:cTn>
                                        <p:tgtEl>
                                          <p:spTgt spid="3">
                                            <p:txEl>
                                              <p:pRg st="6" end="6"/>
                                            </p:txEl>
                                          </p:spTgt>
                                        </p:tgtEl>
                                      </p:cBhvr>
                                      <p:to x="100000" y="100000"/>
                                    </p:animScale>
                                    <p:animScale>
                                      <p:cBhvr>
                                        <p:cTn id="150" dur="26">
                                          <p:stCondLst>
                                            <p:cond delay="1642"/>
                                          </p:stCondLst>
                                        </p:cTn>
                                        <p:tgtEl>
                                          <p:spTgt spid="3">
                                            <p:txEl>
                                              <p:pRg st="6" end="6"/>
                                            </p:txEl>
                                          </p:spTgt>
                                        </p:tgtEl>
                                      </p:cBhvr>
                                      <p:to x="100000" y="90000"/>
                                    </p:animScale>
                                    <p:animScale>
                                      <p:cBhvr>
                                        <p:cTn id="151" dur="166" decel="50000">
                                          <p:stCondLst>
                                            <p:cond delay="1668"/>
                                          </p:stCondLst>
                                        </p:cTn>
                                        <p:tgtEl>
                                          <p:spTgt spid="3">
                                            <p:txEl>
                                              <p:pRg st="6" end="6"/>
                                            </p:txEl>
                                          </p:spTgt>
                                        </p:tgtEl>
                                      </p:cBhvr>
                                      <p:to x="100000" y="100000"/>
                                    </p:animScale>
                                    <p:animScale>
                                      <p:cBhvr>
                                        <p:cTn id="152" dur="26">
                                          <p:stCondLst>
                                            <p:cond delay="1808"/>
                                          </p:stCondLst>
                                        </p:cTn>
                                        <p:tgtEl>
                                          <p:spTgt spid="3">
                                            <p:txEl>
                                              <p:pRg st="6" end="6"/>
                                            </p:txEl>
                                          </p:spTgt>
                                        </p:tgtEl>
                                      </p:cBhvr>
                                      <p:to x="100000" y="95000"/>
                                    </p:animScale>
                                    <p:animScale>
                                      <p:cBhvr>
                                        <p:cTn id="153" dur="166" decel="50000">
                                          <p:stCondLst>
                                            <p:cond delay="1834"/>
                                          </p:stCondLst>
                                        </p:cTn>
                                        <p:tgtEl>
                                          <p:spTgt spid="3">
                                            <p:txEl>
                                              <p:pRg st="6" end="6"/>
                                            </p:txEl>
                                          </p:spTgt>
                                        </p:tgtEl>
                                      </p:cBhvr>
                                      <p:to x="100000" y="100000"/>
                                    </p:animScale>
                                  </p:childTnLst>
                                </p:cTn>
                              </p:par>
                            </p:childTnLst>
                          </p:cTn>
                        </p:par>
                      </p:childTnLst>
                    </p:cTn>
                  </p:par>
                  <p:par>
                    <p:cTn id="154" fill="hold">
                      <p:stCondLst>
                        <p:cond delay="indefinite"/>
                      </p:stCondLst>
                      <p:childTnLst>
                        <p:par>
                          <p:cTn id="155" fill="hold">
                            <p:stCondLst>
                              <p:cond delay="0"/>
                            </p:stCondLst>
                            <p:childTnLst>
                              <p:par>
                                <p:cTn id="156" presetID="26" presetClass="entr" presetSubtype="0" fill="hold" grpId="0" nodeType="clickEffect">
                                  <p:stCondLst>
                                    <p:cond delay="0"/>
                                  </p:stCondLst>
                                  <p:childTnLst>
                                    <p:set>
                                      <p:cBhvr>
                                        <p:cTn id="157" dur="1" fill="hold">
                                          <p:stCondLst>
                                            <p:cond delay="0"/>
                                          </p:stCondLst>
                                        </p:cTn>
                                        <p:tgtEl>
                                          <p:spTgt spid="3">
                                            <p:txEl>
                                              <p:pRg st="7" end="7"/>
                                            </p:txEl>
                                          </p:spTgt>
                                        </p:tgtEl>
                                        <p:attrNameLst>
                                          <p:attrName>style.visibility</p:attrName>
                                        </p:attrNameLst>
                                      </p:cBhvr>
                                      <p:to>
                                        <p:strVal val="visible"/>
                                      </p:to>
                                    </p:set>
                                    <p:animEffect transition="in" filter="wipe(down)">
                                      <p:cBhvr>
                                        <p:cTn id="158" dur="580">
                                          <p:stCondLst>
                                            <p:cond delay="0"/>
                                          </p:stCondLst>
                                        </p:cTn>
                                        <p:tgtEl>
                                          <p:spTgt spid="3">
                                            <p:txEl>
                                              <p:pRg st="7" end="7"/>
                                            </p:txEl>
                                          </p:spTgt>
                                        </p:tgtEl>
                                      </p:cBhvr>
                                    </p:animEffect>
                                    <p:anim calcmode="lin" valueType="num">
                                      <p:cBhvr>
                                        <p:cTn id="159"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60"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61"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62"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63"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64" dur="26">
                                          <p:stCondLst>
                                            <p:cond delay="650"/>
                                          </p:stCondLst>
                                        </p:cTn>
                                        <p:tgtEl>
                                          <p:spTgt spid="3">
                                            <p:txEl>
                                              <p:pRg st="7" end="7"/>
                                            </p:txEl>
                                          </p:spTgt>
                                        </p:tgtEl>
                                      </p:cBhvr>
                                      <p:to x="100000" y="60000"/>
                                    </p:animScale>
                                    <p:animScale>
                                      <p:cBhvr>
                                        <p:cTn id="165" dur="166" decel="50000">
                                          <p:stCondLst>
                                            <p:cond delay="676"/>
                                          </p:stCondLst>
                                        </p:cTn>
                                        <p:tgtEl>
                                          <p:spTgt spid="3">
                                            <p:txEl>
                                              <p:pRg st="7" end="7"/>
                                            </p:txEl>
                                          </p:spTgt>
                                        </p:tgtEl>
                                      </p:cBhvr>
                                      <p:to x="100000" y="100000"/>
                                    </p:animScale>
                                    <p:animScale>
                                      <p:cBhvr>
                                        <p:cTn id="166" dur="26">
                                          <p:stCondLst>
                                            <p:cond delay="1312"/>
                                          </p:stCondLst>
                                        </p:cTn>
                                        <p:tgtEl>
                                          <p:spTgt spid="3">
                                            <p:txEl>
                                              <p:pRg st="7" end="7"/>
                                            </p:txEl>
                                          </p:spTgt>
                                        </p:tgtEl>
                                      </p:cBhvr>
                                      <p:to x="100000" y="80000"/>
                                    </p:animScale>
                                    <p:animScale>
                                      <p:cBhvr>
                                        <p:cTn id="167" dur="166" decel="50000">
                                          <p:stCondLst>
                                            <p:cond delay="1338"/>
                                          </p:stCondLst>
                                        </p:cTn>
                                        <p:tgtEl>
                                          <p:spTgt spid="3">
                                            <p:txEl>
                                              <p:pRg st="7" end="7"/>
                                            </p:txEl>
                                          </p:spTgt>
                                        </p:tgtEl>
                                      </p:cBhvr>
                                      <p:to x="100000" y="100000"/>
                                    </p:animScale>
                                    <p:animScale>
                                      <p:cBhvr>
                                        <p:cTn id="168" dur="26">
                                          <p:stCondLst>
                                            <p:cond delay="1642"/>
                                          </p:stCondLst>
                                        </p:cTn>
                                        <p:tgtEl>
                                          <p:spTgt spid="3">
                                            <p:txEl>
                                              <p:pRg st="7" end="7"/>
                                            </p:txEl>
                                          </p:spTgt>
                                        </p:tgtEl>
                                      </p:cBhvr>
                                      <p:to x="100000" y="90000"/>
                                    </p:animScale>
                                    <p:animScale>
                                      <p:cBhvr>
                                        <p:cTn id="169" dur="166" decel="50000">
                                          <p:stCondLst>
                                            <p:cond delay="1668"/>
                                          </p:stCondLst>
                                        </p:cTn>
                                        <p:tgtEl>
                                          <p:spTgt spid="3">
                                            <p:txEl>
                                              <p:pRg st="7" end="7"/>
                                            </p:txEl>
                                          </p:spTgt>
                                        </p:tgtEl>
                                      </p:cBhvr>
                                      <p:to x="100000" y="100000"/>
                                    </p:animScale>
                                    <p:animScale>
                                      <p:cBhvr>
                                        <p:cTn id="170" dur="26">
                                          <p:stCondLst>
                                            <p:cond delay="1808"/>
                                          </p:stCondLst>
                                        </p:cTn>
                                        <p:tgtEl>
                                          <p:spTgt spid="3">
                                            <p:txEl>
                                              <p:pRg st="7" end="7"/>
                                            </p:txEl>
                                          </p:spTgt>
                                        </p:tgtEl>
                                      </p:cBhvr>
                                      <p:to x="100000" y="95000"/>
                                    </p:animScale>
                                    <p:animScale>
                                      <p:cBhvr>
                                        <p:cTn id="171" dur="166" decel="50000">
                                          <p:stCondLst>
                                            <p:cond delay="1834"/>
                                          </p:stCondLst>
                                        </p:cTn>
                                        <p:tgtEl>
                                          <p:spTgt spid="3">
                                            <p:txEl>
                                              <p:pRg st="7" end="7"/>
                                            </p:txEl>
                                          </p:spTgt>
                                        </p:tgtEl>
                                      </p:cBhvr>
                                      <p:to x="100000" y="100000"/>
                                    </p:animScale>
                                  </p:childTnLst>
                                </p:cTn>
                              </p:par>
                            </p:childTnLst>
                          </p:cTn>
                        </p:par>
                      </p:childTnLst>
                    </p:cTn>
                  </p:par>
                  <p:par>
                    <p:cTn id="172" fill="hold">
                      <p:stCondLst>
                        <p:cond delay="indefinite"/>
                      </p:stCondLst>
                      <p:childTnLst>
                        <p:par>
                          <p:cTn id="173" fill="hold">
                            <p:stCondLst>
                              <p:cond delay="0"/>
                            </p:stCondLst>
                            <p:childTnLst>
                              <p:par>
                                <p:cTn id="174" presetID="26" presetClass="entr" presetSubtype="0" fill="hold" grpId="0" nodeType="clickEffect">
                                  <p:stCondLst>
                                    <p:cond delay="0"/>
                                  </p:stCondLst>
                                  <p:childTnLst>
                                    <p:set>
                                      <p:cBhvr>
                                        <p:cTn id="175" dur="1" fill="hold">
                                          <p:stCondLst>
                                            <p:cond delay="0"/>
                                          </p:stCondLst>
                                        </p:cTn>
                                        <p:tgtEl>
                                          <p:spTgt spid="3">
                                            <p:txEl>
                                              <p:pRg st="8" end="8"/>
                                            </p:txEl>
                                          </p:spTgt>
                                        </p:tgtEl>
                                        <p:attrNameLst>
                                          <p:attrName>style.visibility</p:attrName>
                                        </p:attrNameLst>
                                      </p:cBhvr>
                                      <p:to>
                                        <p:strVal val="visible"/>
                                      </p:to>
                                    </p:set>
                                    <p:animEffect transition="in" filter="wipe(down)">
                                      <p:cBhvr>
                                        <p:cTn id="176" dur="580">
                                          <p:stCondLst>
                                            <p:cond delay="0"/>
                                          </p:stCondLst>
                                        </p:cTn>
                                        <p:tgtEl>
                                          <p:spTgt spid="3">
                                            <p:txEl>
                                              <p:pRg st="8" end="8"/>
                                            </p:txEl>
                                          </p:spTgt>
                                        </p:tgtEl>
                                      </p:cBhvr>
                                    </p:animEffect>
                                    <p:anim calcmode="lin" valueType="num">
                                      <p:cBhvr>
                                        <p:cTn id="177"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78"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79"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80"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81"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82" dur="26">
                                          <p:stCondLst>
                                            <p:cond delay="650"/>
                                          </p:stCondLst>
                                        </p:cTn>
                                        <p:tgtEl>
                                          <p:spTgt spid="3">
                                            <p:txEl>
                                              <p:pRg st="8" end="8"/>
                                            </p:txEl>
                                          </p:spTgt>
                                        </p:tgtEl>
                                      </p:cBhvr>
                                      <p:to x="100000" y="60000"/>
                                    </p:animScale>
                                    <p:animScale>
                                      <p:cBhvr>
                                        <p:cTn id="183" dur="166" decel="50000">
                                          <p:stCondLst>
                                            <p:cond delay="676"/>
                                          </p:stCondLst>
                                        </p:cTn>
                                        <p:tgtEl>
                                          <p:spTgt spid="3">
                                            <p:txEl>
                                              <p:pRg st="8" end="8"/>
                                            </p:txEl>
                                          </p:spTgt>
                                        </p:tgtEl>
                                      </p:cBhvr>
                                      <p:to x="100000" y="100000"/>
                                    </p:animScale>
                                    <p:animScale>
                                      <p:cBhvr>
                                        <p:cTn id="184" dur="26">
                                          <p:stCondLst>
                                            <p:cond delay="1312"/>
                                          </p:stCondLst>
                                        </p:cTn>
                                        <p:tgtEl>
                                          <p:spTgt spid="3">
                                            <p:txEl>
                                              <p:pRg st="8" end="8"/>
                                            </p:txEl>
                                          </p:spTgt>
                                        </p:tgtEl>
                                      </p:cBhvr>
                                      <p:to x="100000" y="80000"/>
                                    </p:animScale>
                                    <p:animScale>
                                      <p:cBhvr>
                                        <p:cTn id="185" dur="166" decel="50000">
                                          <p:stCondLst>
                                            <p:cond delay="1338"/>
                                          </p:stCondLst>
                                        </p:cTn>
                                        <p:tgtEl>
                                          <p:spTgt spid="3">
                                            <p:txEl>
                                              <p:pRg st="8" end="8"/>
                                            </p:txEl>
                                          </p:spTgt>
                                        </p:tgtEl>
                                      </p:cBhvr>
                                      <p:to x="100000" y="100000"/>
                                    </p:animScale>
                                    <p:animScale>
                                      <p:cBhvr>
                                        <p:cTn id="186" dur="26">
                                          <p:stCondLst>
                                            <p:cond delay="1642"/>
                                          </p:stCondLst>
                                        </p:cTn>
                                        <p:tgtEl>
                                          <p:spTgt spid="3">
                                            <p:txEl>
                                              <p:pRg st="8" end="8"/>
                                            </p:txEl>
                                          </p:spTgt>
                                        </p:tgtEl>
                                      </p:cBhvr>
                                      <p:to x="100000" y="90000"/>
                                    </p:animScale>
                                    <p:animScale>
                                      <p:cBhvr>
                                        <p:cTn id="187" dur="166" decel="50000">
                                          <p:stCondLst>
                                            <p:cond delay="1668"/>
                                          </p:stCondLst>
                                        </p:cTn>
                                        <p:tgtEl>
                                          <p:spTgt spid="3">
                                            <p:txEl>
                                              <p:pRg st="8" end="8"/>
                                            </p:txEl>
                                          </p:spTgt>
                                        </p:tgtEl>
                                      </p:cBhvr>
                                      <p:to x="100000" y="100000"/>
                                    </p:animScale>
                                    <p:animScale>
                                      <p:cBhvr>
                                        <p:cTn id="188" dur="26">
                                          <p:stCondLst>
                                            <p:cond delay="1808"/>
                                          </p:stCondLst>
                                        </p:cTn>
                                        <p:tgtEl>
                                          <p:spTgt spid="3">
                                            <p:txEl>
                                              <p:pRg st="8" end="8"/>
                                            </p:txEl>
                                          </p:spTgt>
                                        </p:tgtEl>
                                      </p:cBhvr>
                                      <p:to x="100000" y="95000"/>
                                    </p:animScale>
                                    <p:animScale>
                                      <p:cBhvr>
                                        <p:cTn id="189" dur="166" decel="50000">
                                          <p:stCondLst>
                                            <p:cond delay="1834"/>
                                          </p:stCondLst>
                                        </p:cTn>
                                        <p:tgtEl>
                                          <p:spTgt spid="3">
                                            <p:txEl>
                                              <p:pRg st="8" end="8"/>
                                            </p:txEl>
                                          </p:spTgt>
                                        </p:tgtEl>
                                      </p:cBhvr>
                                      <p:to x="100000" y="100000"/>
                                    </p:animScale>
                                  </p:childTnLst>
                                </p:cTn>
                              </p:par>
                            </p:childTnLst>
                          </p:cTn>
                        </p:par>
                      </p:childTnLst>
                    </p:cTn>
                  </p:par>
                  <p:par>
                    <p:cTn id="190" fill="hold">
                      <p:stCondLst>
                        <p:cond delay="indefinite"/>
                      </p:stCondLst>
                      <p:childTnLst>
                        <p:par>
                          <p:cTn id="191" fill="hold">
                            <p:stCondLst>
                              <p:cond delay="0"/>
                            </p:stCondLst>
                            <p:childTnLst>
                              <p:par>
                                <p:cTn id="192" presetID="26" presetClass="entr" presetSubtype="0" fill="hold" grpId="0" nodeType="clickEffect">
                                  <p:stCondLst>
                                    <p:cond delay="0"/>
                                  </p:stCondLst>
                                  <p:childTnLst>
                                    <p:set>
                                      <p:cBhvr>
                                        <p:cTn id="193" dur="1" fill="hold">
                                          <p:stCondLst>
                                            <p:cond delay="0"/>
                                          </p:stCondLst>
                                        </p:cTn>
                                        <p:tgtEl>
                                          <p:spTgt spid="3">
                                            <p:txEl>
                                              <p:pRg st="9" end="9"/>
                                            </p:txEl>
                                          </p:spTgt>
                                        </p:tgtEl>
                                        <p:attrNameLst>
                                          <p:attrName>style.visibility</p:attrName>
                                        </p:attrNameLst>
                                      </p:cBhvr>
                                      <p:to>
                                        <p:strVal val="visible"/>
                                      </p:to>
                                    </p:set>
                                    <p:animEffect transition="in" filter="wipe(down)">
                                      <p:cBhvr>
                                        <p:cTn id="194" dur="580">
                                          <p:stCondLst>
                                            <p:cond delay="0"/>
                                          </p:stCondLst>
                                        </p:cTn>
                                        <p:tgtEl>
                                          <p:spTgt spid="3">
                                            <p:txEl>
                                              <p:pRg st="9" end="9"/>
                                            </p:txEl>
                                          </p:spTgt>
                                        </p:tgtEl>
                                      </p:cBhvr>
                                    </p:animEffect>
                                    <p:anim calcmode="lin" valueType="num">
                                      <p:cBhvr>
                                        <p:cTn id="195"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96"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97"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98"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99"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200" dur="26">
                                          <p:stCondLst>
                                            <p:cond delay="650"/>
                                          </p:stCondLst>
                                        </p:cTn>
                                        <p:tgtEl>
                                          <p:spTgt spid="3">
                                            <p:txEl>
                                              <p:pRg st="9" end="9"/>
                                            </p:txEl>
                                          </p:spTgt>
                                        </p:tgtEl>
                                      </p:cBhvr>
                                      <p:to x="100000" y="60000"/>
                                    </p:animScale>
                                    <p:animScale>
                                      <p:cBhvr>
                                        <p:cTn id="201" dur="166" decel="50000">
                                          <p:stCondLst>
                                            <p:cond delay="676"/>
                                          </p:stCondLst>
                                        </p:cTn>
                                        <p:tgtEl>
                                          <p:spTgt spid="3">
                                            <p:txEl>
                                              <p:pRg st="9" end="9"/>
                                            </p:txEl>
                                          </p:spTgt>
                                        </p:tgtEl>
                                      </p:cBhvr>
                                      <p:to x="100000" y="100000"/>
                                    </p:animScale>
                                    <p:animScale>
                                      <p:cBhvr>
                                        <p:cTn id="202" dur="26">
                                          <p:stCondLst>
                                            <p:cond delay="1312"/>
                                          </p:stCondLst>
                                        </p:cTn>
                                        <p:tgtEl>
                                          <p:spTgt spid="3">
                                            <p:txEl>
                                              <p:pRg st="9" end="9"/>
                                            </p:txEl>
                                          </p:spTgt>
                                        </p:tgtEl>
                                      </p:cBhvr>
                                      <p:to x="100000" y="80000"/>
                                    </p:animScale>
                                    <p:animScale>
                                      <p:cBhvr>
                                        <p:cTn id="203" dur="166" decel="50000">
                                          <p:stCondLst>
                                            <p:cond delay="1338"/>
                                          </p:stCondLst>
                                        </p:cTn>
                                        <p:tgtEl>
                                          <p:spTgt spid="3">
                                            <p:txEl>
                                              <p:pRg st="9" end="9"/>
                                            </p:txEl>
                                          </p:spTgt>
                                        </p:tgtEl>
                                      </p:cBhvr>
                                      <p:to x="100000" y="100000"/>
                                    </p:animScale>
                                    <p:animScale>
                                      <p:cBhvr>
                                        <p:cTn id="204" dur="26">
                                          <p:stCondLst>
                                            <p:cond delay="1642"/>
                                          </p:stCondLst>
                                        </p:cTn>
                                        <p:tgtEl>
                                          <p:spTgt spid="3">
                                            <p:txEl>
                                              <p:pRg st="9" end="9"/>
                                            </p:txEl>
                                          </p:spTgt>
                                        </p:tgtEl>
                                      </p:cBhvr>
                                      <p:to x="100000" y="90000"/>
                                    </p:animScale>
                                    <p:animScale>
                                      <p:cBhvr>
                                        <p:cTn id="205" dur="166" decel="50000">
                                          <p:stCondLst>
                                            <p:cond delay="1668"/>
                                          </p:stCondLst>
                                        </p:cTn>
                                        <p:tgtEl>
                                          <p:spTgt spid="3">
                                            <p:txEl>
                                              <p:pRg st="9" end="9"/>
                                            </p:txEl>
                                          </p:spTgt>
                                        </p:tgtEl>
                                      </p:cBhvr>
                                      <p:to x="100000" y="100000"/>
                                    </p:animScale>
                                    <p:animScale>
                                      <p:cBhvr>
                                        <p:cTn id="206" dur="26">
                                          <p:stCondLst>
                                            <p:cond delay="1808"/>
                                          </p:stCondLst>
                                        </p:cTn>
                                        <p:tgtEl>
                                          <p:spTgt spid="3">
                                            <p:txEl>
                                              <p:pRg st="9" end="9"/>
                                            </p:txEl>
                                          </p:spTgt>
                                        </p:tgtEl>
                                      </p:cBhvr>
                                      <p:to x="100000" y="95000"/>
                                    </p:animScale>
                                    <p:animScale>
                                      <p:cBhvr>
                                        <p:cTn id="207" dur="166" decel="50000">
                                          <p:stCondLst>
                                            <p:cond delay="1834"/>
                                          </p:stCondLst>
                                        </p:cTn>
                                        <p:tgtEl>
                                          <p:spTgt spid="3">
                                            <p:txEl>
                                              <p:pRg st="9" end="9"/>
                                            </p:txEl>
                                          </p:spTgt>
                                        </p:tgtEl>
                                      </p:cBhvr>
                                      <p:to x="100000" y="100000"/>
                                    </p:animScale>
                                  </p:childTnLst>
                                </p:cTn>
                              </p:par>
                            </p:childTnLst>
                          </p:cTn>
                        </p:par>
                      </p:childTnLst>
                    </p:cTn>
                  </p:par>
                  <p:par>
                    <p:cTn id="208" fill="hold">
                      <p:stCondLst>
                        <p:cond delay="indefinite"/>
                      </p:stCondLst>
                      <p:childTnLst>
                        <p:par>
                          <p:cTn id="209" fill="hold">
                            <p:stCondLst>
                              <p:cond delay="0"/>
                            </p:stCondLst>
                            <p:childTnLst>
                              <p:par>
                                <p:cTn id="210" presetID="26" presetClass="entr" presetSubtype="0" fill="hold" grpId="0" nodeType="clickEffect">
                                  <p:stCondLst>
                                    <p:cond delay="0"/>
                                  </p:stCondLst>
                                  <p:childTnLst>
                                    <p:set>
                                      <p:cBhvr>
                                        <p:cTn id="211" dur="1" fill="hold">
                                          <p:stCondLst>
                                            <p:cond delay="0"/>
                                          </p:stCondLst>
                                        </p:cTn>
                                        <p:tgtEl>
                                          <p:spTgt spid="3">
                                            <p:txEl>
                                              <p:pRg st="10" end="10"/>
                                            </p:txEl>
                                          </p:spTgt>
                                        </p:tgtEl>
                                        <p:attrNameLst>
                                          <p:attrName>style.visibility</p:attrName>
                                        </p:attrNameLst>
                                      </p:cBhvr>
                                      <p:to>
                                        <p:strVal val="visible"/>
                                      </p:to>
                                    </p:set>
                                    <p:animEffect transition="in" filter="wipe(down)">
                                      <p:cBhvr>
                                        <p:cTn id="212" dur="580">
                                          <p:stCondLst>
                                            <p:cond delay="0"/>
                                          </p:stCondLst>
                                        </p:cTn>
                                        <p:tgtEl>
                                          <p:spTgt spid="3">
                                            <p:txEl>
                                              <p:pRg st="10" end="10"/>
                                            </p:txEl>
                                          </p:spTgt>
                                        </p:tgtEl>
                                      </p:cBhvr>
                                    </p:animEffect>
                                    <p:anim calcmode="lin" valueType="num">
                                      <p:cBhvr>
                                        <p:cTn id="213"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214"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215"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216"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217"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218" dur="26">
                                          <p:stCondLst>
                                            <p:cond delay="650"/>
                                          </p:stCondLst>
                                        </p:cTn>
                                        <p:tgtEl>
                                          <p:spTgt spid="3">
                                            <p:txEl>
                                              <p:pRg st="10" end="10"/>
                                            </p:txEl>
                                          </p:spTgt>
                                        </p:tgtEl>
                                      </p:cBhvr>
                                      <p:to x="100000" y="60000"/>
                                    </p:animScale>
                                    <p:animScale>
                                      <p:cBhvr>
                                        <p:cTn id="219" dur="166" decel="50000">
                                          <p:stCondLst>
                                            <p:cond delay="676"/>
                                          </p:stCondLst>
                                        </p:cTn>
                                        <p:tgtEl>
                                          <p:spTgt spid="3">
                                            <p:txEl>
                                              <p:pRg st="10" end="10"/>
                                            </p:txEl>
                                          </p:spTgt>
                                        </p:tgtEl>
                                      </p:cBhvr>
                                      <p:to x="100000" y="100000"/>
                                    </p:animScale>
                                    <p:animScale>
                                      <p:cBhvr>
                                        <p:cTn id="220" dur="26">
                                          <p:stCondLst>
                                            <p:cond delay="1312"/>
                                          </p:stCondLst>
                                        </p:cTn>
                                        <p:tgtEl>
                                          <p:spTgt spid="3">
                                            <p:txEl>
                                              <p:pRg st="10" end="10"/>
                                            </p:txEl>
                                          </p:spTgt>
                                        </p:tgtEl>
                                      </p:cBhvr>
                                      <p:to x="100000" y="80000"/>
                                    </p:animScale>
                                    <p:animScale>
                                      <p:cBhvr>
                                        <p:cTn id="221" dur="166" decel="50000">
                                          <p:stCondLst>
                                            <p:cond delay="1338"/>
                                          </p:stCondLst>
                                        </p:cTn>
                                        <p:tgtEl>
                                          <p:spTgt spid="3">
                                            <p:txEl>
                                              <p:pRg st="10" end="10"/>
                                            </p:txEl>
                                          </p:spTgt>
                                        </p:tgtEl>
                                      </p:cBhvr>
                                      <p:to x="100000" y="100000"/>
                                    </p:animScale>
                                    <p:animScale>
                                      <p:cBhvr>
                                        <p:cTn id="222" dur="26">
                                          <p:stCondLst>
                                            <p:cond delay="1642"/>
                                          </p:stCondLst>
                                        </p:cTn>
                                        <p:tgtEl>
                                          <p:spTgt spid="3">
                                            <p:txEl>
                                              <p:pRg st="10" end="10"/>
                                            </p:txEl>
                                          </p:spTgt>
                                        </p:tgtEl>
                                      </p:cBhvr>
                                      <p:to x="100000" y="90000"/>
                                    </p:animScale>
                                    <p:animScale>
                                      <p:cBhvr>
                                        <p:cTn id="223" dur="166" decel="50000">
                                          <p:stCondLst>
                                            <p:cond delay="1668"/>
                                          </p:stCondLst>
                                        </p:cTn>
                                        <p:tgtEl>
                                          <p:spTgt spid="3">
                                            <p:txEl>
                                              <p:pRg st="10" end="10"/>
                                            </p:txEl>
                                          </p:spTgt>
                                        </p:tgtEl>
                                      </p:cBhvr>
                                      <p:to x="100000" y="100000"/>
                                    </p:animScale>
                                    <p:animScale>
                                      <p:cBhvr>
                                        <p:cTn id="224" dur="26">
                                          <p:stCondLst>
                                            <p:cond delay="1808"/>
                                          </p:stCondLst>
                                        </p:cTn>
                                        <p:tgtEl>
                                          <p:spTgt spid="3">
                                            <p:txEl>
                                              <p:pRg st="10" end="10"/>
                                            </p:txEl>
                                          </p:spTgt>
                                        </p:tgtEl>
                                      </p:cBhvr>
                                      <p:to x="100000" y="95000"/>
                                    </p:animScale>
                                    <p:animScale>
                                      <p:cBhvr>
                                        <p:cTn id="225" dur="166" decel="50000">
                                          <p:stCondLst>
                                            <p:cond delay="1834"/>
                                          </p:stCondLst>
                                        </p:cTn>
                                        <p:tgtEl>
                                          <p:spTgt spid="3">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style>
          <a:lnRef idx="2">
            <a:schemeClr val="accent1"/>
          </a:lnRef>
          <a:fillRef idx="1">
            <a:schemeClr val="lt1"/>
          </a:fillRef>
          <a:effectRef idx="0">
            <a:schemeClr val="accent1"/>
          </a:effectRef>
          <a:fontRef idx="minor">
            <a:schemeClr val="dk1"/>
          </a:fontRef>
        </p:style>
        <p:txBody>
          <a:bodyPr>
            <a:normAutofit/>
          </a:bodyPr>
          <a:lstStyle/>
          <a:p>
            <a:r>
              <a:rPr lang="bn-IN" sz="6000" b="1" dirty="0" smtClean="0"/>
              <a:t>আয়াতের অনুবাদ শিখি</a:t>
            </a:r>
            <a:endParaRPr lang="en-US" sz="6000" b="1"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r>
              <a:rPr lang="bn-IN" dirty="0" smtClean="0"/>
              <a:t>১৮৩.হে মুমি্নগণ!তোমাদের জন্য সিয়ামের বিধান দেওয়া হলো, যেমন বিধান তোমাদের পূর্বর্তীগণকে দেয়া হয়েছিলো, যাতে তোমরা মুক্তি হতে পার-</a:t>
            </a:r>
          </a:p>
          <a:p>
            <a:r>
              <a:rPr lang="bn-IN" dirty="0" smtClean="0"/>
              <a:t>১৮৪.সিয়াম নির্দিষ্ট কয়েক দিনের।তোমাদের মধ্যে কেউ পীড়িত হলে বা সফরে থাকলে অন্য সময় এই সংখ্যা পূরণ করে নিতে হবে।এটা যাদেরকে সাতিশয় কষ্ট দেয় তাদের কর্তব্য এটার কর্তব্য ফিদাইয়া-একজন অভাবগ্রস্থকে খাদ্য দান করা।যদি কেউ স্বতঃস্ফুর্তভাবে করে তবে এটা তার পক্ষে অধিক কল্যাণকর।আর সিয়াম পালন করাই তোমাদের জন্য অধিকতর কল্যাণপ্রসূ যদি তোমরা জানতে।</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iterate type="lt">
                                    <p:tmPct val="5000"/>
                                  </p:iterate>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 calcmode="lin" valueType="num">
                                      <p:cBhvr>
                                        <p:cTn id="16" dur="500" fill="hold"/>
                                        <p:tgtEl>
                                          <p:spTgt spid="3">
                                            <p:bg/>
                                          </p:spTgt>
                                        </p:tgtEl>
                                        <p:attrNameLst>
                                          <p:attrName>style.rotation</p:attrName>
                                        </p:attrNameLst>
                                      </p:cBhvr>
                                      <p:tavLst>
                                        <p:tav tm="0">
                                          <p:val>
                                            <p:fltVal val="90"/>
                                          </p:val>
                                        </p:tav>
                                        <p:tav tm="100000">
                                          <p:val>
                                            <p:fltVal val="0"/>
                                          </p:val>
                                        </p:tav>
                                      </p:tavLst>
                                    </p:anim>
                                    <p:animEffect transition="in" filter="fade">
                                      <p:cBhvr>
                                        <p:cTn id="17" dur="5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iterate type="lt">
                                    <p:tmPct val="5000"/>
                                  </p:iterate>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4" dur="5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iterate type="lt">
                                    <p:tmPct val="5000"/>
                                  </p:iterate>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p:cTn id="3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2" dur="5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r>
              <a:rPr lang="bn-IN" sz="6600" b="1" dirty="0" smtClean="0"/>
              <a:t>আমরা শিখে নিব</a:t>
            </a:r>
            <a:endParaRPr lang="en-US" sz="6600" b="1"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buNone/>
            </a:pPr>
            <a:r>
              <a:rPr lang="bn-IN" dirty="0" smtClean="0"/>
              <a:t>মহান আল্লাহর বিশেষ বান্দাহ হলঃইমানদার আল্লাহ ভীরু ব্যক্তিগণ।তারাই আল্লাহর ইবাদত পালন করিয়া থাকে।ইসলামের ৫টি স্তম্ভের মধ্যে রোযা হল অন্যতম।যা পুর্ববর্তীদের উপরওফরয ছিল।</a:t>
            </a:r>
          </a:p>
          <a:p>
            <a:pPr>
              <a:buNone/>
            </a:pPr>
            <a:r>
              <a:rPr lang="bn-IN" dirty="0" smtClean="0"/>
              <a:t>প্রত্যেক মাসের তিন দিন ও আশুরার দিন রোযা ছিল যা </a:t>
            </a:r>
            <a:r>
              <a:rPr lang="ar-SA" dirty="0" smtClean="0"/>
              <a:t>شهر رمضان الخ</a:t>
            </a:r>
            <a:r>
              <a:rPr lang="bn-IN" dirty="0" smtClean="0"/>
              <a:t>দ্বারা মানসুক হয়ে যায়। আমাদের উপর ২য় হিঃফরয হয়।যা রমযানের</a:t>
            </a:r>
          </a:p>
          <a:p>
            <a:pPr>
              <a:buNone/>
            </a:pPr>
            <a:r>
              <a:rPr lang="bn-IN" dirty="0" smtClean="0"/>
              <a:t>রোযা।যা গুনাকে জ্বালিয়ে দেয়।প্রাপ্ত বয়ষ্ক সুস্থওবুদ্ধিমান ব্যক্তির জন্য রোযা ফরজ।রুগ্ন ব্যক্তি ফিদিয়া দিবে আর মুসাফির ব্যক্তির কষ্ট হলে পরে আদায় করিবে।</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500" fill="hold"/>
                                        <p:tgtEl>
                                          <p:spTgt spid="3">
                                            <p:bg/>
                                          </p:spTgt>
                                        </p:tgtEl>
                                        <p:attrNameLst>
                                          <p:attrName>ppt_w</p:attrName>
                                        </p:attrNameLst>
                                      </p:cBhvr>
                                      <p:tavLst>
                                        <p:tav tm="0">
                                          <p:val>
                                            <p:fltVal val="0"/>
                                          </p:val>
                                        </p:tav>
                                        <p:tav tm="100000">
                                          <p:val>
                                            <p:strVal val="#ppt_w"/>
                                          </p:val>
                                        </p:tav>
                                      </p:tavLst>
                                    </p:anim>
                                    <p:anim calcmode="lin" valueType="num">
                                      <p:cBhvr>
                                        <p:cTn id="16" dur="500" fill="hold"/>
                                        <p:tgtEl>
                                          <p:spTgt spid="3">
                                            <p:bg/>
                                          </p:spTgt>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p:cTn id="2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style>
          <a:lnRef idx="1">
            <a:schemeClr val="accent1"/>
          </a:lnRef>
          <a:fillRef idx="2">
            <a:schemeClr val="accent1"/>
          </a:fillRef>
          <a:effectRef idx="1">
            <a:schemeClr val="accent1"/>
          </a:effectRef>
          <a:fontRef idx="minor">
            <a:schemeClr val="dk1"/>
          </a:fontRef>
        </p:style>
        <p:txBody>
          <a:bodyPr>
            <a:normAutofit/>
          </a:bodyPr>
          <a:lstStyle/>
          <a:p>
            <a:r>
              <a:rPr lang="bn-IN" sz="6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ছবি দেখিওবলি</a:t>
            </a:r>
            <a:endParaRPr lang="en-US" sz="6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8" name="Picture 7" descr="chand-saudi-bg20190503180412.jpg"/>
          <p:cNvPicPr>
            <a:picLocks noChangeAspect="1"/>
          </p:cNvPicPr>
          <p:nvPr/>
        </p:nvPicPr>
        <p:blipFill>
          <a:blip r:embed="rId2"/>
          <a:stretch>
            <a:fillRect/>
          </a:stretch>
        </p:blipFill>
        <p:spPr>
          <a:xfrm>
            <a:off x="533400" y="1905000"/>
            <a:ext cx="3886200" cy="2057400"/>
          </a:xfrm>
          <a:prstGeom prst="rect">
            <a:avLst/>
          </a:prstGeom>
        </p:spPr>
      </p:pic>
      <p:pic>
        <p:nvPicPr>
          <p:cNvPr id="9" name="Picture 8" descr="images.jpg"/>
          <p:cNvPicPr>
            <a:picLocks noChangeAspect="1"/>
          </p:cNvPicPr>
          <p:nvPr/>
        </p:nvPicPr>
        <p:blipFill>
          <a:blip r:embed="rId3" cstate="print"/>
          <a:stretch>
            <a:fillRect/>
          </a:stretch>
        </p:blipFill>
        <p:spPr>
          <a:xfrm>
            <a:off x="4800600" y="1752600"/>
            <a:ext cx="3810000" cy="1981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3" name="Picture 12" descr="70576710-sick-man-with-flu-lying-in-the-bed.jpg"/>
          <p:cNvPicPr>
            <a:picLocks noChangeAspect="1"/>
          </p:cNvPicPr>
          <p:nvPr/>
        </p:nvPicPr>
        <p:blipFill>
          <a:blip r:embed="rId4" cstate="print"/>
          <a:stretch>
            <a:fillRect/>
          </a:stretch>
        </p:blipFill>
        <p:spPr>
          <a:xfrm>
            <a:off x="304800" y="4343400"/>
            <a:ext cx="3733800" cy="219456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1" name="Picture 10" descr="download.jpg"/>
          <p:cNvPicPr>
            <a:picLocks noChangeAspect="1"/>
          </p:cNvPicPr>
          <p:nvPr/>
        </p:nvPicPr>
        <p:blipFill>
          <a:blip r:embed="rId5"/>
          <a:stretch>
            <a:fillRect/>
          </a:stretch>
        </p:blipFill>
        <p:spPr>
          <a:xfrm>
            <a:off x="4800600" y="4038600"/>
            <a:ext cx="3762375" cy="21336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1"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770" decel="100000"/>
                                        <p:tgtEl>
                                          <p:spTgt spid="8"/>
                                        </p:tgtEl>
                                      </p:cBhvr>
                                    </p:animEffect>
                                    <p:animScale>
                                      <p:cBhvr>
                                        <p:cTn id="15" dur="770" decel="100000"/>
                                        <p:tgtEl>
                                          <p:spTgt spid="8"/>
                                        </p:tgtEl>
                                      </p:cBhvr>
                                      <p:from x="10000" y="10000"/>
                                      <p:to x="200000" y="450000"/>
                                    </p:animScale>
                                    <p:animScale>
                                      <p:cBhvr>
                                        <p:cTn id="16" dur="1230" accel="100000" fill="hold">
                                          <p:stCondLst>
                                            <p:cond delay="770"/>
                                          </p:stCondLst>
                                        </p:cTn>
                                        <p:tgtEl>
                                          <p:spTgt spid="8"/>
                                        </p:tgtEl>
                                      </p:cBhvr>
                                      <p:from x="200000" y="450000"/>
                                      <p:to x="100000" y="100000"/>
                                    </p:animScale>
                                    <p:set>
                                      <p:cBhvr>
                                        <p:cTn id="17" dur="770" fill="hold"/>
                                        <p:tgtEl>
                                          <p:spTgt spid="8"/>
                                        </p:tgtEl>
                                        <p:attrNameLst>
                                          <p:attrName>ppt_x</p:attrName>
                                        </p:attrNameLst>
                                      </p:cBhvr>
                                      <p:to>
                                        <p:strVal val="(0.5)"/>
                                      </p:to>
                                    </p:set>
                                    <p:anim from="(0.5)" to="(#ppt_x)" calcmode="lin" valueType="num">
                                      <p:cBhvr>
                                        <p:cTn id="18" dur="1230" accel="100000" fill="hold">
                                          <p:stCondLst>
                                            <p:cond delay="770"/>
                                          </p:stCondLst>
                                        </p:cTn>
                                        <p:tgtEl>
                                          <p:spTgt spid="8"/>
                                        </p:tgtEl>
                                        <p:attrNameLst>
                                          <p:attrName>ppt_x</p:attrName>
                                        </p:attrNameLst>
                                      </p:cBhvr>
                                    </p:anim>
                                    <p:set>
                                      <p:cBhvr>
                                        <p:cTn id="19" dur="770" fill="hold"/>
                                        <p:tgtEl>
                                          <p:spTgt spid="8"/>
                                        </p:tgtEl>
                                        <p:attrNameLst>
                                          <p:attrName>ppt_y</p:attrName>
                                        </p:attrNameLst>
                                      </p:cBhvr>
                                      <p:to>
                                        <p:strVal val="(#ppt_y+0.4)"/>
                                      </p:to>
                                    </p:set>
                                    <p:anim from="(#ppt_y+0.4)" to="(#ppt_y)" calcmode="lin" valueType="num">
                                      <p:cBhvr>
                                        <p:cTn id="20" dur="1230" accel="100000" fill="hold">
                                          <p:stCondLst>
                                            <p:cond delay="770"/>
                                          </p:stCondLst>
                                        </p:cTn>
                                        <p:tgtEl>
                                          <p:spTgt spid="8"/>
                                        </p:tgtEl>
                                        <p:attrNameLst>
                                          <p:attrName>ppt_y</p:attrName>
                                        </p:attrNameLst>
                                      </p:cBhvr>
                                    </p:anim>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ppt_x</p:attrName>
                                        </p:attrNameLst>
                                      </p:cBhvr>
                                      <p:tavLst>
                                        <p:tav tm="0">
                                          <p:val>
                                            <p:strVal val="#ppt_x-.2"/>
                                          </p:val>
                                        </p:tav>
                                        <p:tav tm="100000">
                                          <p:val>
                                            <p:strVal val="#ppt_x"/>
                                          </p:val>
                                        </p:tav>
                                      </p:tavLst>
                                    </p:anim>
                                    <p:anim calcmode="lin" valueType="num">
                                      <p:cBhvr>
                                        <p:cTn id="26"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7" dur="1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2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xit" presetSubtype="16" fill="hold" nodeType="clickEffect">
                                  <p:stCondLst>
                                    <p:cond delay="0"/>
                                  </p:stCondLst>
                                  <p:childTnLst>
                                    <p:animEffect transition="out" filter="diamond(in)">
                                      <p:cBhvr>
                                        <p:cTn id="36" dur="2000"/>
                                        <p:tgtEl>
                                          <p:spTgt spid="11"/>
                                        </p:tgtEl>
                                      </p:cBhvr>
                                    </p:animEffect>
                                    <p:set>
                                      <p:cBhvr>
                                        <p:cTn id="37"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bn-IN" b="1" dirty="0" smtClean="0"/>
              <a:t>একক কাজ</a:t>
            </a:r>
            <a:endParaRPr lang="en-US" b="1" dirty="0"/>
          </a:p>
        </p:txBody>
      </p:sp>
      <p:sp>
        <p:nvSpPr>
          <p:cNvPr id="3" name="Content Placeholder 2"/>
          <p:cNvSpPr>
            <a:spLocks noGrp="1"/>
          </p:cNvSpPr>
          <p:nvPr>
            <p:ph idx="1"/>
          </p:nvPr>
        </p:nvSpPr>
        <p:spPr>
          <a:xfrm>
            <a:off x="381000" y="1600200"/>
            <a:ext cx="8229600" cy="4525963"/>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buNone/>
            </a:pPr>
            <a:r>
              <a:rPr lang="bn-IN" sz="2400" b="1" dirty="0" smtClean="0"/>
              <a:t>প্রশ্নঃ১।</a:t>
            </a:r>
            <a:r>
              <a:rPr lang="ar-SA" sz="2400" b="1" dirty="0" smtClean="0"/>
              <a:t>امنوا</a:t>
            </a:r>
            <a:r>
              <a:rPr lang="bn-IN" sz="2400" b="1" dirty="0" smtClean="0"/>
              <a:t>এর বাব কি?</a:t>
            </a:r>
            <a:endParaRPr lang="ar-SA" sz="2400" b="1" dirty="0" smtClean="0"/>
          </a:p>
          <a:p>
            <a:pPr>
              <a:buNone/>
            </a:pPr>
            <a:r>
              <a:rPr lang="bn-IN" sz="2400" b="1" dirty="0" smtClean="0"/>
              <a:t>প্রশ্নঃ২।</a:t>
            </a:r>
            <a:r>
              <a:rPr lang="ar-SA" sz="2400" b="1" dirty="0" smtClean="0"/>
              <a:t>الصيام</a:t>
            </a:r>
            <a:r>
              <a:rPr lang="bn-IN" sz="2400" b="1" dirty="0" smtClean="0"/>
              <a:t>এর অর্থ কি?</a:t>
            </a:r>
          </a:p>
          <a:p>
            <a:pPr>
              <a:buNone/>
            </a:pPr>
            <a:r>
              <a:rPr lang="bn-IN" sz="2400" b="1" dirty="0" smtClean="0"/>
              <a:t>প্রশ্নঃ৩।ফিদিয়া কি?</a:t>
            </a:r>
          </a:p>
          <a:p>
            <a:pPr>
              <a:buNone/>
            </a:pPr>
            <a:r>
              <a:rPr lang="bn-IN" sz="2400" b="1" dirty="0" smtClean="0"/>
              <a:t>প্রশ্নঃ৪।কারা রোযা রাখবে?</a:t>
            </a:r>
          </a:p>
          <a:p>
            <a:pPr>
              <a:buNone/>
            </a:pPr>
            <a:r>
              <a:rPr lang="bn-IN" sz="2400" b="1" dirty="0" smtClean="0"/>
              <a:t>প্রশ্নঃ৫।মিসকীন কারা?</a:t>
            </a:r>
          </a:p>
          <a:p>
            <a:pPr>
              <a:buNone/>
            </a:pPr>
            <a:endParaRPr lang="bn-IN" sz="2400" b="1" dirty="0" smtClean="0"/>
          </a:p>
          <a:p>
            <a:pPr>
              <a:buNone/>
            </a:pPr>
            <a:r>
              <a:rPr lang="bn-IN" sz="2600" b="1" dirty="0" smtClean="0"/>
              <a:t>উত্তর      -মিলিয়ে নিই</a:t>
            </a:r>
          </a:p>
          <a:p>
            <a:pPr>
              <a:buNone/>
            </a:pPr>
            <a:r>
              <a:rPr lang="bn-IN" sz="2400" b="1" dirty="0" smtClean="0"/>
              <a:t>উত্তরঃ১।বাবে ইফয়াল।</a:t>
            </a:r>
            <a:endParaRPr lang="en-US" sz="2400" b="1" dirty="0" smtClean="0"/>
          </a:p>
          <a:p>
            <a:pPr>
              <a:buNone/>
            </a:pPr>
            <a:r>
              <a:rPr lang="bn-IN" sz="2400" b="1" dirty="0" smtClean="0"/>
              <a:t>উত্তরঃ২।বিরত থাকা।</a:t>
            </a:r>
            <a:endParaRPr lang="en-US" sz="2400" b="1" dirty="0" smtClean="0"/>
          </a:p>
          <a:p>
            <a:pPr>
              <a:buNone/>
            </a:pPr>
            <a:r>
              <a:rPr lang="bn-IN" sz="2400" b="1" dirty="0" smtClean="0"/>
              <a:t>উত্তরঃ৩।দায়মুক্তিপত্র।</a:t>
            </a:r>
            <a:endParaRPr lang="en-US" sz="2400" b="1" dirty="0" smtClean="0"/>
          </a:p>
          <a:p>
            <a:pPr>
              <a:buNone/>
            </a:pPr>
            <a:r>
              <a:rPr lang="bn-IN" sz="2400" b="1" dirty="0" smtClean="0"/>
              <a:t>উত্তরঃ৪।প্রাপ্ত বয়ষ্ক,সুস্থ মস্তিসষ্ক ও জ্ঞানবানগণ।</a:t>
            </a:r>
            <a:endParaRPr lang="en-US" sz="2400" b="1" dirty="0" smtClean="0"/>
          </a:p>
          <a:p>
            <a:pPr>
              <a:buNone/>
            </a:pPr>
            <a:r>
              <a:rPr lang="bn-IN" sz="2400" b="1" dirty="0" smtClean="0"/>
              <a:t>উত্তরঃ৫। যারা সম্বলহীন।</a:t>
            </a:r>
            <a:endParaRPr lang="en-US" sz="2400" b="1" dirty="0" smtClean="0"/>
          </a:p>
          <a:p>
            <a:pPr>
              <a:buNone/>
            </a:pPr>
            <a:endParaRPr lang="en-US" sz="2400" b="1" dirty="0"/>
          </a:p>
        </p:txBody>
      </p:sp>
      <p:pic>
        <p:nvPicPr>
          <p:cNvPr id="4" name="Content Placeholder 3" descr="HSC-Exam-1170x660.jpg"/>
          <p:cNvPicPr>
            <a:picLocks noChangeAspect="1"/>
          </p:cNvPicPr>
          <p:nvPr/>
        </p:nvPicPr>
        <p:blipFill>
          <a:blip r:embed="rId3"/>
          <a:srcRect r="6522"/>
          <a:stretch>
            <a:fillRect/>
          </a:stretch>
        </p:blipFill>
        <p:spPr>
          <a:xfrm>
            <a:off x="3962400" y="1676400"/>
            <a:ext cx="3733800" cy="205740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1" presetClass="entr" presetSubtype="0"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3">
                                            <p:txEl>
                                              <p:pRg st="0" end="0"/>
                                            </p:txEl>
                                          </p:spTgt>
                                        </p:tgtEl>
                                      </p:cBhvr>
                                    </p:animEffect>
                                  </p:childTnLst>
                                </p:cTn>
                              </p:par>
                              <p:par>
                                <p:cTn id="18" presetID="41" presetClass="entr" presetSubtype="0" fill="hold" nodeType="withEffect">
                                  <p:stCondLst>
                                    <p:cond delay="0"/>
                                  </p:stCondLst>
                                  <p:iterate type="lt">
                                    <p:tmPct val="10000"/>
                                  </p:iterate>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2"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3">
                                            <p:txEl>
                                              <p:pRg st="1" end="1"/>
                                            </p:txEl>
                                          </p:spTgt>
                                        </p:tgtEl>
                                      </p:cBhvr>
                                    </p:animEffect>
                                  </p:childTnLst>
                                </p:cTn>
                              </p:par>
                              <p:par>
                                <p:cTn id="25" presetID="41" presetClass="entr" presetSubtype="0" fill="hold" nodeType="withEffect">
                                  <p:stCondLst>
                                    <p:cond delay="0"/>
                                  </p:stCondLst>
                                  <p:iterate type="lt">
                                    <p:tmPct val="10000"/>
                                  </p:iterate>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9"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3">
                                            <p:txEl>
                                              <p:pRg st="2" end="2"/>
                                            </p:txEl>
                                          </p:spTgt>
                                        </p:tgtEl>
                                      </p:cBhvr>
                                    </p:animEffect>
                                  </p:childTnLst>
                                </p:cTn>
                              </p:par>
                              <p:par>
                                <p:cTn id="32" presetID="41" presetClass="entr" presetSubtype="0" fill="hold" nodeType="withEffect">
                                  <p:stCondLst>
                                    <p:cond delay="0"/>
                                  </p:stCondLst>
                                  <p:iterate type="lt">
                                    <p:tmPct val="10000"/>
                                  </p:iterate>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3" end="3"/>
                                            </p:txEl>
                                          </p:spTgt>
                                        </p:tgtEl>
                                      </p:cBhvr>
                                    </p:animEffect>
                                  </p:childTnLst>
                                </p:cTn>
                              </p:par>
                              <p:par>
                                <p:cTn id="39" presetID="41" presetClass="entr" presetSubtype="0" fill="hold" nodeType="withEffect">
                                  <p:stCondLst>
                                    <p:cond delay="0"/>
                                  </p:stCondLst>
                                  <p:iterate type="lt">
                                    <p:tmPct val="10000"/>
                                  </p:iterate>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3"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3">
                                            <p:txEl>
                                              <p:pRg st="4" end="4"/>
                                            </p:txEl>
                                          </p:spTgt>
                                        </p:tgtEl>
                                      </p:cBhvr>
                                    </p:animEffect>
                                  </p:childTnLst>
                                </p:cTn>
                              </p:par>
                              <p:par>
                                <p:cTn id="46" presetID="41" presetClass="entr" presetSubtype="0" fill="hold" nodeType="withEffect">
                                  <p:stCondLst>
                                    <p:cond delay="0"/>
                                  </p:stCondLst>
                                  <p:iterate type="lt">
                                    <p:tmPct val="10000"/>
                                  </p:iterate>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p:cTn id="48"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50"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3">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wipe(down)">
                                      <p:cBhvr>
                                        <p:cTn id="57" dur="580">
                                          <p:stCondLst>
                                            <p:cond delay="0"/>
                                          </p:stCondLst>
                                        </p:cTn>
                                        <p:tgtEl>
                                          <p:spTgt spid="3">
                                            <p:txEl>
                                              <p:pRg st="7" end="7"/>
                                            </p:txEl>
                                          </p:spTgt>
                                        </p:tgtEl>
                                      </p:cBhvr>
                                    </p:animEffect>
                                    <p:anim calcmode="lin" valueType="num">
                                      <p:cBhvr>
                                        <p:cTn id="58"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7" end="7"/>
                                            </p:txEl>
                                          </p:spTgt>
                                        </p:tgtEl>
                                      </p:cBhvr>
                                      <p:to x="100000" y="60000"/>
                                    </p:animScale>
                                    <p:animScale>
                                      <p:cBhvr>
                                        <p:cTn id="64" dur="166" decel="50000">
                                          <p:stCondLst>
                                            <p:cond delay="676"/>
                                          </p:stCondLst>
                                        </p:cTn>
                                        <p:tgtEl>
                                          <p:spTgt spid="3">
                                            <p:txEl>
                                              <p:pRg st="7" end="7"/>
                                            </p:txEl>
                                          </p:spTgt>
                                        </p:tgtEl>
                                      </p:cBhvr>
                                      <p:to x="100000" y="100000"/>
                                    </p:animScale>
                                    <p:animScale>
                                      <p:cBhvr>
                                        <p:cTn id="65" dur="26">
                                          <p:stCondLst>
                                            <p:cond delay="1312"/>
                                          </p:stCondLst>
                                        </p:cTn>
                                        <p:tgtEl>
                                          <p:spTgt spid="3">
                                            <p:txEl>
                                              <p:pRg st="7" end="7"/>
                                            </p:txEl>
                                          </p:spTgt>
                                        </p:tgtEl>
                                      </p:cBhvr>
                                      <p:to x="100000" y="80000"/>
                                    </p:animScale>
                                    <p:animScale>
                                      <p:cBhvr>
                                        <p:cTn id="66" dur="166" decel="50000">
                                          <p:stCondLst>
                                            <p:cond delay="1338"/>
                                          </p:stCondLst>
                                        </p:cTn>
                                        <p:tgtEl>
                                          <p:spTgt spid="3">
                                            <p:txEl>
                                              <p:pRg st="7" end="7"/>
                                            </p:txEl>
                                          </p:spTgt>
                                        </p:tgtEl>
                                      </p:cBhvr>
                                      <p:to x="100000" y="100000"/>
                                    </p:animScale>
                                    <p:animScale>
                                      <p:cBhvr>
                                        <p:cTn id="67" dur="26">
                                          <p:stCondLst>
                                            <p:cond delay="1642"/>
                                          </p:stCondLst>
                                        </p:cTn>
                                        <p:tgtEl>
                                          <p:spTgt spid="3">
                                            <p:txEl>
                                              <p:pRg st="7" end="7"/>
                                            </p:txEl>
                                          </p:spTgt>
                                        </p:tgtEl>
                                      </p:cBhvr>
                                      <p:to x="100000" y="90000"/>
                                    </p:animScale>
                                    <p:animScale>
                                      <p:cBhvr>
                                        <p:cTn id="68" dur="166" decel="50000">
                                          <p:stCondLst>
                                            <p:cond delay="1668"/>
                                          </p:stCondLst>
                                        </p:cTn>
                                        <p:tgtEl>
                                          <p:spTgt spid="3">
                                            <p:txEl>
                                              <p:pRg st="7" end="7"/>
                                            </p:txEl>
                                          </p:spTgt>
                                        </p:tgtEl>
                                      </p:cBhvr>
                                      <p:to x="100000" y="100000"/>
                                    </p:animScale>
                                    <p:animScale>
                                      <p:cBhvr>
                                        <p:cTn id="69" dur="26">
                                          <p:stCondLst>
                                            <p:cond delay="1808"/>
                                          </p:stCondLst>
                                        </p:cTn>
                                        <p:tgtEl>
                                          <p:spTgt spid="3">
                                            <p:txEl>
                                              <p:pRg st="7" end="7"/>
                                            </p:txEl>
                                          </p:spTgt>
                                        </p:tgtEl>
                                      </p:cBhvr>
                                      <p:to x="100000" y="95000"/>
                                    </p:animScale>
                                    <p:animScale>
                                      <p:cBhvr>
                                        <p:cTn id="70" dur="166" decel="50000">
                                          <p:stCondLst>
                                            <p:cond delay="1834"/>
                                          </p:stCondLst>
                                        </p:cTn>
                                        <p:tgtEl>
                                          <p:spTgt spid="3">
                                            <p:txEl>
                                              <p:pRg st="7" end="7"/>
                                            </p:txEl>
                                          </p:spTgt>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nodeType="clickEffect">
                                  <p:stCondLst>
                                    <p:cond delay="0"/>
                                  </p:stCondLst>
                                  <p:childTnLst>
                                    <p:set>
                                      <p:cBhvr>
                                        <p:cTn id="74" dur="1" fill="hold">
                                          <p:stCondLst>
                                            <p:cond delay="0"/>
                                          </p:stCondLst>
                                        </p:cTn>
                                        <p:tgtEl>
                                          <p:spTgt spid="3">
                                            <p:txEl>
                                              <p:pRg st="8" end="8"/>
                                            </p:txEl>
                                          </p:spTgt>
                                        </p:tgtEl>
                                        <p:attrNameLst>
                                          <p:attrName>style.visibility</p:attrName>
                                        </p:attrNameLst>
                                      </p:cBhvr>
                                      <p:to>
                                        <p:strVal val="visible"/>
                                      </p:to>
                                    </p:set>
                                    <p:animEffect transition="in" filter="wipe(down)">
                                      <p:cBhvr>
                                        <p:cTn id="75" dur="580">
                                          <p:stCondLst>
                                            <p:cond delay="0"/>
                                          </p:stCondLst>
                                        </p:cTn>
                                        <p:tgtEl>
                                          <p:spTgt spid="3">
                                            <p:txEl>
                                              <p:pRg st="8" end="8"/>
                                            </p:txEl>
                                          </p:spTgt>
                                        </p:tgtEl>
                                      </p:cBhvr>
                                    </p:animEffect>
                                    <p:anim calcmode="lin" valueType="num">
                                      <p:cBhvr>
                                        <p:cTn id="76"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3">
                                            <p:txEl>
                                              <p:pRg st="8" end="8"/>
                                            </p:txEl>
                                          </p:spTgt>
                                        </p:tgtEl>
                                      </p:cBhvr>
                                      <p:to x="100000" y="60000"/>
                                    </p:animScale>
                                    <p:animScale>
                                      <p:cBhvr>
                                        <p:cTn id="82" dur="166" decel="50000">
                                          <p:stCondLst>
                                            <p:cond delay="676"/>
                                          </p:stCondLst>
                                        </p:cTn>
                                        <p:tgtEl>
                                          <p:spTgt spid="3">
                                            <p:txEl>
                                              <p:pRg st="8" end="8"/>
                                            </p:txEl>
                                          </p:spTgt>
                                        </p:tgtEl>
                                      </p:cBhvr>
                                      <p:to x="100000" y="100000"/>
                                    </p:animScale>
                                    <p:animScale>
                                      <p:cBhvr>
                                        <p:cTn id="83" dur="26">
                                          <p:stCondLst>
                                            <p:cond delay="1312"/>
                                          </p:stCondLst>
                                        </p:cTn>
                                        <p:tgtEl>
                                          <p:spTgt spid="3">
                                            <p:txEl>
                                              <p:pRg st="8" end="8"/>
                                            </p:txEl>
                                          </p:spTgt>
                                        </p:tgtEl>
                                      </p:cBhvr>
                                      <p:to x="100000" y="80000"/>
                                    </p:animScale>
                                    <p:animScale>
                                      <p:cBhvr>
                                        <p:cTn id="84" dur="166" decel="50000">
                                          <p:stCondLst>
                                            <p:cond delay="1338"/>
                                          </p:stCondLst>
                                        </p:cTn>
                                        <p:tgtEl>
                                          <p:spTgt spid="3">
                                            <p:txEl>
                                              <p:pRg st="8" end="8"/>
                                            </p:txEl>
                                          </p:spTgt>
                                        </p:tgtEl>
                                      </p:cBhvr>
                                      <p:to x="100000" y="100000"/>
                                    </p:animScale>
                                    <p:animScale>
                                      <p:cBhvr>
                                        <p:cTn id="85" dur="26">
                                          <p:stCondLst>
                                            <p:cond delay="1642"/>
                                          </p:stCondLst>
                                        </p:cTn>
                                        <p:tgtEl>
                                          <p:spTgt spid="3">
                                            <p:txEl>
                                              <p:pRg st="8" end="8"/>
                                            </p:txEl>
                                          </p:spTgt>
                                        </p:tgtEl>
                                      </p:cBhvr>
                                      <p:to x="100000" y="90000"/>
                                    </p:animScale>
                                    <p:animScale>
                                      <p:cBhvr>
                                        <p:cTn id="86" dur="166" decel="50000">
                                          <p:stCondLst>
                                            <p:cond delay="1668"/>
                                          </p:stCondLst>
                                        </p:cTn>
                                        <p:tgtEl>
                                          <p:spTgt spid="3">
                                            <p:txEl>
                                              <p:pRg st="8" end="8"/>
                                            </p:txEl>
                                          </p:spTgt>
                                        </p:tgtEl>
                                      </p:cBhvr>
                                      <p:to x="100000" y="100000"/>
                                    </p:animScale>
                                    <p:animScale>
                                      <p:cBhvr>
                                        <p:cTn id="87" dur="26">
                                          <p:stCondLst>
                                            <p:cond delay="1808"/>
                                          </p:stCondLst>
                                        </p:cTn>
                                        <p:tgtEl>
                                          <p:spTgt spid="3">
                                            <p:txEl>
                                              <p:pRg st="8" end="8"/>
                                            </p:txEl>
                                          </p:spTgt>
                                        </p:tgtEl>
                                      </p:cBhvr>
                                      <p:to x="100000" y="95000"/>
                                    </p:animScale>
                                    <p:animScale>
                                      <p:cBhvr>
                                        <p:cTn id="88" dur="166" decel="50000">
                                          <p:stCondLst>
                                            <p:cond delay="1834"/>
                                          </p:stCondLst>
                                        </p:cTn>
                                        <p:tgtEl>
                                          <p:spTgt spid="3">
                                            <p:txEl>
                                              <p:pRg st="8" end="8"/>
                                            </p:txEl>
                                          </p:spTgt>
                                        </p:tgtEl>
                                      </p:cBhvr>
                                      <p:to x="100000" y="100000"/>
                                    </p:animScale>
                                  </p:childTnLst>
                                </p:cTn>
                              </p:par>
                            </p:childTnLst>
                          </p:cTn>
                        </p:par>
                      </p:childTnLst>
                    </p:cTn>
                  </p:par>
                  <p:par>
                    <p:cTn id="89" fill="hold">
                      <p:stCondLst>
                        <p:cond delay="indefinite"/>
                      </p:stCondLst>
                      <p:childTnLst>
                        <p:par>
                          <p:cTn id="90" fill="hold">
                            <p:stCondLst>
                              <p:cond delay="0"/>
                            </p:stCondLst>
                            <p:childTnLst>
                              <p:par>
                                <p:cTn id="91" presetID="26" presetClass="entr" presetSubtype="0" fill="hold" nodeType="clickEffect">
                                  <p:stCondLst>
                                    <p:cond delay="0"/>
                                  </p:stCondLst>
                                  <p:childTnLst>
                                    <p:set>
                                      <p:cBhvr>
                                        <p:cTn id="92" dur="1" fill="hold">
                                          <p:stCondLst>
                                            <p:cond delay="0"/>
                                          </p:stCondLst>
                                        </p:cTn>
                                        <p:tgtEl>
                                          <p:spTgt spid="3">
                                            <p:txEl>
                                              <p:pRg st="9" end="9"/>
                                            </p:txEl>
                                          </p:spTgt>
                                        </p:tgtEl>
                                        <p:attrNameLst>
                                          <p:attrName>style.visibility</p:attrName>
                                        </p:attrNameLst>
                                      </p:cBhvr>
                                      <p:to>
                                        <p:strVal val="visible"/>
                                      </p:to>
                                    </p:set>
                                    <p:animEffect transition="in" filter="wipe(down)">
                                      <p:cBhvr>
                                        <p:cTn id="93" dur="580">
                                          <p:stCondLst>
                                            <p:cond delay="0"/>
                                          </p:stCondLst>
                                        </p:cTn>
                                        <p:tgtEl>
                                          <p:spTgt spid="3">
                                            <p:txEl>
                                              <p:pRg st="9" end="9"/>
                                            </p:txEl>
                                          </p:spTgt>
                                        </p:tgtEl>
                                      </p:cBhvr>
                                    </p:animEffect>
                                    <p:anim calcmode="lin" valueType="num">
                                      <p:cBhvr>
                                        <p:cTn id="94"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3">
                                            <p:txEl>
                                              <p:pRg st="9" end="9"/>
                                            </p:txEl>
                                          </p:spTgt>
                                        </p:tgtEl>
                                      </p:cBhvr>
                                      <p:to x="100000" y="60000"/>
                                    </p:animScale>
                                    <p:animScale>
                                      <p:cBhvr>
                                        <p:cTn id="100" dur="166" decel="50000">
                                          <p:stCondLst>
                                            <p:cond delay="676"/>
                                          </p:stCondLst>
                                        </p:cTn>
                                        <p:tgtEl>
                                          <p:spTgt spid="3">
                                            <p:txEl>
                                              <p:pRg st="9" end="9"/>
                                            </p:txEl>
                                          </p:spTgt>
                                        </p:tgtEl>
                                      </p:cBhvr>
                                      <p:to x="100000" y="100000"/>
                                    </p:animScale>
                                    <p:animScale>
                                      <p:cBhvr>
                                        <p:cTn id="101" dur="26">
                                          <p:stCondLst>
                                            <p:cond delay="1312"/>
                                          </p:stCondLst>
                                        </p:cTn>
                                        <p:tgtEl>
                                          <p:spTgt spid="3">
                                            <p:txEl>
                                              <p:pRg st="9" end="9"/>
                                            </p:txEl>
                                          </p:spTgt>
                                        </p:tgtEl>
                                      </p:cBhvr>
                                      <p:to x="100000" y="80000"/>
                                    </p:animScale>
                                    <p:animScale>
                                      <p:cBhvr>
                                        <p:cTn id="102" dur="166" decel="50000">
                                          <p:stCondLst>
                                            <p:cond delay="1338"/>
                                          </p:stCondLst>
                                        </p:cTn>
                                        <p:tgtEl>
                                          <p:spTgt spid="3">
                                            <p:txEl>
                                              <p:pRg st="9" end="9"/>
                                            </p:txEl>
                                          </p:spTgt>
                                        </p:tgtEl>
                                      </p:cBhvr>
                                      <p:to x="100000" y="100000"/>
                                    </p:animScale>
                                    <p:animScale>
                                      <p:cBhvr>
                                        <p:cTn id="103" dur="26">
                                          <p:stCondLst>
                                            <p:cond delay="1642"/>
                                          </p:stCondLst>
                                        </p:cTn>
                                        <p:tgtEl>
                                          <p:spTgt spid="3">
                                            <p:txEl>
                                              <p:pRg st="9" end="9"/>
                                            </p:txEl>
                                          </p:spTgt>
                                        </p:tgtEl>
                                      </p:cBhvr>
                                      <p:to x="100000" y="90000"/>
                                    </p:animScale>
                                    <p:animScale>
                                      <p:cBhvr>
                                        <p:cTn id="104" dur="166" decel="50000">
                                          <p:stCondLst>
                                            <p:cond delay="1668"/>
                                          </p:stCondLst>
                                        </p:cTn>
                                        <p:tgtEl>
                                          <p:spTgt spid="3">
                                            <p:txEl>
                                              <p:pRg st="9" end="9"/>
                                            </p:txEl>
                                          </p:spTgt>
                                        </p:tgtEl>
                                      </p:cBhvr>
                                      <p:to x="100000" y="100000"/>
                                    </p:animScale>
                                    <p:animScale>
                                      <p:cBhvr>
                                        <p:cTn id="105" dur="26">
                                          <p:stCondLst>
                                            <p:cond delay="1808"/>
                                          </p:stCondLst>
                                        </p:cTn>
                                        <p:tgtEl>
                                          <p:spTgt spid="3">
                                            <p:txEl>
                                              <p:pRg st="9" end="9"/>
                                            </p:txEl>
                                          </p:spTgt>
                                        </p:tgtEl>
                                      </p:cBhvr>
                                      <p:to x="100000" y="95000"/>
                                    </p:animScale>
                                    <p:animScale>
                                      <p:cBhvr>
                                        <p:cTn id="106" dur="166" decel="50000">
                                          <p:stCondLst>
                                            <p:cond delay="1834"/>
                                          </p:stCondLst>
                                        </p:cTn>
                                        <p:tgtEl>
                                          <p:spTgt spid="3">
                                            <p:txEl>
                                              <p:pRg st="9" end="9"/>
                                            </p:txEl>
                                          </p:spTgt>
                                        </p:tgtEl>
                                      </p:cBhvr>
                                      <p:to x="100000" y="100000"/>
                                    </p:animScale>
                                  </p:childTnLst>
                                </p:cTn>
                              </p:par>
                            </p:childTnLst>
                          </p:cTn>
                        </p:par>
                      </p:childTnLst>
                    </p:cTn>
                  </p:par>
                  <p:par>
                    <p:cTn id="107" fill="hold">
                      <p:stCondLst>
                        <p:cond delay="indefinite"/>
                      </p:stCondLst>
                      <p:childTnLst>
                        <p:par>
                          <p:cTn id="108" fill="hold">
                            <p:stCondLst>
                              <p:cond delay="0"/>
                            </p:stCondLst>
                            <p:childTnLst>
                              <p:par>
                                <p:cTn id="109" presetID="26" presetClass="entr" presetSubtype="0" fill="hold" nodeType="clickEffect">
                                  <p:stCondLst>
                                    <p:cond delay="0"/>
                                  </p:stCondLst>
                                  <p:childTnLst>
                                    <p:set>
                                      <p:cBhvr>
                                        <p:cTn id="110" dur="1" fill="hold">
                                          <p:stCondLst>
                                            <p:cond delay="0"/>
                                          </p:stCondLst>
                                        </p:cTn>
                                        <p:tgtEl>
                                          <p:spTgt spid="3">
                                            <p:txEl>
                                              <p:pRg st="10" end="10"/>
                                            </p:txEl>
                                          </p:spTgt>
                                        </p:tgtEl>
                                        <p:attrNameLst>
                                          <p:attrName>style.visibility</p:attrName>
                                        </p:attrNameLst>
                                      </p:cBhvr>
                                      <p:to>
                                        <p:strVal val="visible"/>
                                      </p:to>
                                    </p:set>
                                    <p:animEffect transition="in" filter="wipe(down)">
                                      <p:cBhvr>
                                        <p:cTn id="111" dur="580">
                                          <p:stCondLst>
                                            <p:cond delay="0"/>
                                          </p:stCondLst>
                                        </p:cTn>
                                        <p:tgtEl>
                                          <p:spTgt spid="3">
                                            <p:txEl>
                                              <p:pRg st="10" end="10"/>
                                            </p:txEl>
                                          </p:spTgt>
                                        </p:tgtEl>
                                      </p:cBhvr>
                                    </p:animEffect>
                                    <p:anim calcmode="lin" valueType="num">
                                      <p:cBhvr>
                                        <p:cTn id="112"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13"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14"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15"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16"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17" dur="26">
                                          <p:stCondLst>
                                            <p:cond delay="650"/>
                                          </p:stCondLst>
                                        </p:cTn>
                                        <p:tgtEl>
                                          <p:spTgt spid="3">
                                            <p:txEl>
                                              <p:pRg st="10" end="10"/>
                                            </p:txEl>
                                          </p:spTgt>
                                        </p:tgtEl>
                                      </p:cBhvr>
                                      <p:to x="100000" y="60000"/>
                                    </p:animScale>
                                    <p:animScale>
                                      <p:cBhvr>
                                        <p:cTn id="118" dur="166" decel="50000">
                                          <p:stCondLst>
                                            <p:cond delay="676"/>
                                          </p:stCondLst>
                                        </p:cTn>
                                        <p:tgtEl>
                                          <p:spTgt spid="3">
                                            <p:txEl>
                                              <p:pRg st="10" end="10"/>
                                            </p:txEl>
                                          </p:spTgt>
                                        </p:tgtEl>
                                      </p:cBhvr>
                                      <p:to x="100000" y="100000"/>
                                    </p:animScale>
                                    <p:animScale>
                                      <p:cBhvr>
                                        <p:cTn id="119" dur="26">
                                          <p:stCondLst>
                                            <p:cond delay="1312"/>
                                          </p:stCondLst>
                                        </p:cTn>
                                        <p:tgtEl>
                                          <p:spTgt spid="3">
                                            <p:txEl>
                                              <p:pRg st="10" end="10"/>
                                            </p:txEl>
                                          </p:spTgt>
                                        </p:tgtEl>
                                      </p:cBhvr>
                                      <p:to x="100000" y="80000"/>
                                    </p:animScale>
                                    <p:animScale>
                                      <p:cBhvr>
                                        <p:cTn id="120" dur="166" decel="50000">
                                          <p:stCondLst>
                                            <p:cond delay="1338"/>
                                          </p:stCondLst>
                                        </p:cTn>
                                        <p:tgtEl>
                                          <p:spTgt spid="3">
                                            <p:txEl>
                                              <p:pRg st="10" end="10"/>
                                            </p:txEl>
                                          </p:spTgt>
                                        </p:tgtEl>
                                      </p:cBhvr>
                                      <p:to x="100000" y="100000"/>
                                    </p:animScale>
                                    <p:animScale>
                                      <p:cBhvr>
                                        <p:cTn id="121" dur="26">
                                          <p:stCondLst>
                                            <p:cond delay="1642"/>
                                          </p:stCondLst>
                                        </p:cTn>
                                        <p:tgtEl>
                                          <p:spTgt spid="3">
                                            <p:txEl>
                                              <p:pRg st="10" end="10"/>
                                            </p:txEl>
                                          </p:spTgt>
                                        </p:tgtEl>
                                      </p:cBhvr>
                                      <p:to x="100000" y="90000"/>
                                    </p:animScale>
                                    <p:animScale>
                                      <p:cBhvr>
                                        <p:cTn id="122" dur="166" decel="50000">
                                          <p:stCondLst>
                                            <p:cond delay="1668"/>
                                          </p:stCondLst>
                                        </p:cTn>
                                        <p:tgtEl>
                                          <p:spTgt spid="3">
                                            <p:txEl>
                                              <p:pRg st="10" end="10"/>
                                            </p:txEl>
                                          </p:spTgt>
                                        </p:tgtEl>
                                      </p:cBhvr>
                                      <p:to x="100000" y="100000"/>
                                    </p:animScale>
                                    <p:animScale>
                                      <p:cBhvr>
                                        <p:cTn id="123" dur="26">
                                          <p:stCondLst>
                                            <p:cond delay="1808"/>
                                          </p:stCondLst>
                                        </p:cTn>
                                        <p:tgtEl>
                                          <p:spTgt spid="3">
                                            <p:txEl>
                                              <p:pRg st="10" end="10"/>
                                            </p:txEl>
                                          </p:spTgt>
                                        </p:tgtEl>
                                      </p:cBhvr>
                                      <p:to x="100000" y="95000"/>
                                    </p:animScale>
                                    <p:animScale>
                                      <p:cBhvr>
                                        <p:cTn id="124" dur="166" decel="50000">
                                          <p:stCondLst>
                                            <p:cond delay="1834"/>
                                          </p:stCondLst>
                                        </p:cTn>
                                        <p:tgtEl>
                                          <p:spTgt spid="3">
                                            <p:txEl>
                                              <p:pRg st="10" end="10"/>
                                            </p:txEl>
                                          </p:spTgt>
                                        </p:tgtEl>
                                      </p:cBhvr>
                                      <p:to x="100000" y="100000"/>
                                    </p:animScale>
                                  </p:childTnLst>
                                </p:cTn>
                              </p:par>
                            </p:childTnLst>
                          </p:cTn>
                        </p:par>
                      </p:childTnLst>
                    </p:cTn>
                  </p:par>
                  <p:par>
                    <p:cTn id="125" fill="hold">
                      <p:stCondLst>
                        <p:cond delay="indefinite"/>
                      </p:stCondLst>
                      <p:childTnLst>
                        <p:par>
                          <p:cTn id="126" fill="hold">
                            <p:stCondLst>
                              <p:cond delay="0"/>
                            </p:stCondLst>
                            <p:childTnLst>
                              <p:par>
                                <p:cTn id="127" presetID="26" presetClass="entr" presetSubtype="0" fill="hold" nodeType="clickEffect">
                                  <p:stCondLst>
                                    <p:cond delay="0"/>
                                  </p:stCondLst>
                                  <p:childTnLst>
                                    <p:set>
                                      <p:cBhvr>
                                        <p:cTn id="128" dur="1" fill="hold">
                                          <p:stCondLst>
                                            <p:cond delay="0"/>
                                          </p:stCondLst>
                                        </p:cTn>
                                        <p:tgtEl>
                                          <p:spTgt spid="3">
                                            <p:txEl>
                                              <p:pRg st="11" end="11"/>
                                            </p:txEl>
                                          </p:spTgt>
                                        </p:tgtEl>
                                        <p:attrNameLst>
                                          <p:attrName>style.visibility</p:attrName>
                                        </p:attrNameLst>
                                      </p:cBhvr>
                                      <p:to>
                                        <p:strVal val="visible"/>
                                      </p:to>
                                    </p:set>
                                    <p:animEffect transition="in" filter="wipe(down)">
                                      <p:cBhvr>
                                        <p:cTn id="129" dur="580">
                                          <p:stCondLst>
                                            <p:cond delay="0"/>
                                          </p:stCondLst>
                                        </p:cTn>
                                        <p:tgtEl>
                                          <p:spTgt spid="3">
                                            <p:txEl>
                                              <p:pRg st="11" end="11"/>
                                            </p:txEl>
                                          </p:spTgt>
                                        </p:tgtEl>
                                      </p:cBhvr>
                                    </p:animEffect>
                                    <p:anim calcmode="lin" valueType="num">
                                      <p:cBhvr>
                                        <p:cTn id="130"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131"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132"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133"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134"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135" dur="26">
                                          <p:stCondLst>
                                            <p:cond delay="650"/>
                                          </p:stCondLst>
                                        </p:cTn>
                                        <p:tgtEl>
                                          <p:spTgt spid="3">
                                            <p:txEl>
                                              <p:pRg st="11" end="11"/>
                                            </p:txEl>
                                          </p:spTgt>
                                        </p:tgtEl>
                                      </p:cBhvr>
                                      <p:to x="100000" y="60000"/>
                                    </p:animScale>
                                    <p:animScale>
                                      <p:cBhvr>
                                        <p:cTn id="136" dur="166" decel="50000">
                                          <p:stCondLst>
                                            <p:cond delay="676"/>
                                          </p:stCondLst>
                                        </p:cTn>
                                        <p:tgtEl>
                                          <p:spTgt spid="3">
                                            <p:txEl>
                                              <p:pRg st="11" end="11"/>
                                            </p:txEl>
                                          </p:spTgt>
                                        </p:tgtEl>
                                      </p:cBhvr>
                                      <p:to x="100000" y="100000"/>
                                    </p:animScale>
                                    <p:animScale>
                                      <p:cBhvr>
                                        <p:cTn id="137" dur="26">
                                          <p:stCondLst>
                                            <p:cond delay="1312"/>
                                          </p:stCondLst>
                                        </p:cTn>
                                        <p:tgtEl>
                                          <p:spTgt spid="3">
                                            <p:txEl>
                                              <p:pRg st="11" end="11"/>
                                            </p:txEl>
                                          </p:spTgt>
                                        </p:tgtEl>
                                      </p:cBhvr>
                                      <p:to x="100000" y="80000"/>
                                    </p:animScale>
                                    <p:animScale>
                                      <p:cBhvr>
                                        <p:cTn id="138" dur="166" decel="50000">
                                          <p:stCondLst>
                                            <p:cond delay="1338"/>
                                          </p:stCondLst>
                                        </p:cTn>
                                        <p:tgtEl>
                                          <p:spTgt spid="3">
                                            <p:txEl>
                                              <p:pRg st="11" end="11"/>
                                            </p:txEl>
                                          </p:spTgt>
                                        </p:tgtEl>
                                      </p:cBhvr>
                                      <p:to x="100000" y="100000"/>
                                    </p:animScale>
                                    <p:animScale>
                                      <p:cBhvr>
                                        <p:cTn id="139" dur="26">
                                          <p:stCondLst>
                                            <p:cond delay="1642"/>
                                          </p:stCondLst>
                                        </p:cTn>
                                        <p:tgtEl>
                                          <p:spTgt spid="3">
                                            <p:txEl>
                                              <p:pRg st="11" end="11"/>
                                            </p:txEl>
                                          </p:spTgt>
                                        </p:tgtEl>
                                      </p:cBhvr>
                                      <p:to x="100000" y="90000"/>
                                    </p:animScale>
                                    <p:animScale>
                                      <p:cBhvr>
                                        <p:cTn id="140" dur="166" decel="50000">
                                          <p:stCondLst>
                                            <p:cond delay="1668"/>
                                          </p:stCondLst>
                                        </p:cTn>
                                        <p:tgtEl>
                                          <p:spTgt spid="3">
                                            <p:txEl>
                                              <p:pRg st="11" end="11"/>
                                            </p:txEl>
                                          </p:spTgt>
                                        </p:tgtEl>
                                      </p:cBhvr>
                                      <p:to x="100000" y="100000"/>
                                    </p:animScale>
                                    <p:animScale>
                                      <p:cBhvr>
                                        <p:cTn id="141" dur="26">
                                          <p:stCondLst>
                                            <p:cond delay="1808"/>
                                          </p:stCondLst>
                                        </p:cTn>
                                        <p:tgtEl>
                                          <p:spTgt spid="3">
                                            <p:txEl>
                                              <p:pRg st="11" end="11"/>
                                            </p:txEl>
                                          </p:spTgt>
                                        </p:tgtEl>
                                      </p:cBhvr>
                                      <p:to x="100000" y="95000"/>
                                    </p:animScale>
                                    <p:animScale>
                                      <p:cBhvr>
                                        <p:cTn id="142" dur="166" decel="50000">
                                          <p:stCondLst>
                                            <p:cond delay="1834"/>
                                          </p:stCondLst>
                                        </p:cTn>
                                        <p:tgtEl>
                                          <p:spTgt spid="3">
                                            <p:txEl>
                                              <p:pRg st="11" end="11"/>
                                            </p:txEl>
                                          </p:spTgt>
                                        </p:tgtEl>
                                      </p:cBhvr>
                                      <p:to x="100000" y="100000"/>
                                    </p:animScale>
                                  </p:childTnLst>
                                </p:cTn>
                              </p:par>
                            </p:childTnLst>
                          </p:cTn>
                        </p:par>
                      </p:childTnLst>
                    </p:cTn>
                  </p:par>
                  <p:par>
                    <p:cTn id="143" fill="hold">
                      <p:stCondLst>
                        <p:cond delay="indefinite"/>
                      </p:stCondLst>
                      <p:childTnLst>
                        <p:par>
                          <p:cTn id="144" fill="hold">
                            <p:stCondLst>
                              <p:cond delay="0"/>
                            </p:stCondLst>
                            <p:childTnLst>
                              <p:par>
                                <p:cTn id="145" presetID="20" presetClass="entr" presetSubtype="0" fill="hold" nodeType="clickEffect">
                                  <p:stCondLst>
                                    <p:cond delay="0"/>
                                  </p:stCondLst>
                                  <p:childTnLst>
                                    <p:set>
                                      <p:cBhvr>
                                        <p:cTn id="146" dur="1" fill="hold">
                                          <p:stCondLst>
                                            <p:cond delay="0"/>
                                          </p:stCondLst>
                                        </p:cTn>
                                        <p:tgtEl>
                                          <p:spTgt spid="4"/>
                                        </p:tgtEl>
                                        <p:attrNameLst>
                                          <p:attrName>style.visibility</p:attrName>
                                        </p:attrNameLst>
                                      </p:cBhvr>
                                      <p:to>
                                        <p:strVal val="visible"/>
                                      </p:to>
                                    </p:set>
                                    <p:animEffect transition="in" filter="wedge">
                                      <p:cBhvr>
                                        <p:cTn id="14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6040</TotalTime>
  <Words>1175</Words>
  <Application>Microsoft Office PowerPoint</Application>
  <PresentationFormat>On-screen Show (4:3)</PresentationFormat>
  <Paragraphs>139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السلام عليكم ورحمة الله</vt:lpstr>
      <vt:lpstr>পরিচিতি</vt:lpstr>
      <vt:lpstr>শিখনফল</vt:lpstr>
      <vt:lpstr>আয়াতদ্বয় শুদ্ধ করে পড়ি</vt:lpstr>
      <vt:lpstr>কঠিন শব্দের অর্থ খাতায় লিখ</vt:lpstr>
      <vt:lpstr>আয়াতের অনুবাদ শিখি</vt:lpstr>
      <vt:lpstr>আমরা শিখে নিব</vt:lpstr>
      <vt:lpstr>ছবি দেখিওবলি</vt:lpstr>
      <vt:lpstr>একক কাজ</vt:lpstr>
      <vt:lpstr>আমরা আলোচনা করে শিখি</vt:lpstr>
      <vt:lpstr>কাদের উপর রোযা ফরয/না ছবি দেখে বলি</vt:lpstr>
      <vt:lpstr>ছবি দেখিওবলি রোযার জন্য কি দিচ্ছে?</vt:lpstr>
      <vt:lpstr>জোড়ায় কাজ</vt:lpstr>
      <vt:lpstr>এসো উত্তরগুলো মিলিয়ে দেখি</vt:lpstr>
      <vt:lpstr>     এসো এবার কিছু রমযানের রোযার          ফযিলত ওমাসয়ালা শিখি</vt:lpstr>
      <vt:lpstr>এগুলো কিসের ছবি</vt:lpstr>
      <vt:lpstr>দলীয় কাজ</vt:lpstr>
      <vt:lpstr>উত্তর মিল করে নিব</vt:lpstr>
      <vt:lpstr>মূল্যায়ন</vt:lpstr>
      <vt:lpstr>মূল্যায়নের উত্তর যাচাই করি</vt:lpstr>
      <vt:lpstr>বাড়ির কাজ</vt:lpstr>
      <vt:lpstr>ধন্যবাদ</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
  <cp:lastModifiedBy>Main Computer</cp:lastModifiedBy>
  <cp:revision>171</cp:revision>
  <dcterms:created xsi:type="dcterms:W3CDTF">2006-08-16T00:00:00Z</dcterms:created>
  <dcterms:modified xsi:type="dcterms:W3CDTF">2020-05-10T09:06:20Z</dcterms:modified>
</cp:coreProperties>
</file>