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2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605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711515" y="954581"/>
            <a:ext cx="7695370" cy="5126297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0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b="1" i="1" lang="en-GB" u="sng">
                <a:solidFill>
                  <a:srgbClr val="92D04F"/>
                </a:solidFill>
              </a:rPr>
              <a:t>ব</a:t>
            </a:r>
            <a:r>
              <a:rPr b="1" i="1" lang="en-GB" u="sng">
                <a:solidFill>
                  <a:srgbClr val="92D04F"/>
                </a:solidFill>
              </a:rPr>
              <a:t>া</a:t>
            </a:r>
            <a:r>
              <a:rPr b="1" i="1" lang="en-GB" u="sng">
                <a:solidFill>
                  <a:srgbClr val="92D04F"/>
                </a:solidFill>
              </a:rPr>
              <a:t>ড়</a:t>
            </a:r>
            <a:r>
              <a:rPr b="1" i="1" lang="en-GB" u="sng">
                <a:solidFill>
                  <a:srgbClr val="92D04F"/>
                </a:solidFill>
              </a:rPr>
              <a:t>ি</a:t>
            </a:r>
            <a:r>
              <a:rPr b="1" i="1" lang="en-GB" u="sng">
                <a:solidFill>
                  <a:srgbClr val="92D04F"/>
                </a:solidFill>
              </a:rPr>
              <a:t>র</a:t>
            </a:r>
            <a:r>
              <a:rPr altLang="en-GB" b="1" i="1" lang="en-US" u="sng">
                <a:solidFill>
                  <a:srgbClr val="92D04F"/>
                </a:solidFill>
              </a:rPr>
              <a:t> </a:t>
            </a:r>
            <a:r>
              <a:rPr altLang="en-GB" b="1" i="1" lang="en-GB" u="sng">
                <a:solidFill>
                  <a:srgbClr val="92D04F"/>
                </a:solidFill>
              </a:rPr>
              <a:t>ক</a:t>
            </a:r>
            <a:r>
              <a:rPr altLang="en-GB" b="1" i="1" lang="en-GB" u="sng">
                <a:solidFill>
                  <a:srgbClr val="92D04F"/>
                </a:solidFill>
              </a:rPr>
              <a:t>া</a:t>
            </a:r>
            <a:r>
              <a:rPr altLang="en-GB" b="1" i="1" lang="en-GB" u="sng">
                <a:solidFill>
                  <a:srgbClr val="92D04F"/>
                </a:solidFill>
              </a:rPr>
              <a:t>জ</a:t>
            </a:r>
            <a:endParaRPr b="1" i="1" lang="en-GB" u="sng">
              <a:solidFill>
                <a:srgbClr val="92D04F"/>
              </a:solidFill>
            </a:endParaRPr>
          </a:p>
        </p:txBody>
      </p:sp>
      <p:sp>
        <p:nvSpPr>
          <p:cNvPr id="1048669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GB">
                <a:solidFill>
                  <a:srgbClr val="65FF65"/>
                </a:solidFill>
              </a:rPr>
              <a:t>স</a:t>
            </a:r>
            <a:r>
              <a:rPr lang="en-GB">
                <a:solidFill>
                  <a:srgbClr val="65FF65"/>
                </a:solidFill>
              </a:rPr>
              <a:t>ু</a:t>
            </a:r>
            <a:r>
              <a:rPr lang="en-GB">
                <a:solidFill>
                  <a:srgbClr val="65FF65"/>
                </a:solidFill>
              </a:rPr>
              <a:t>র</a:t>
            </a:r>
            <a:r>
              <a:rPr lang="en-GB">
                <a:solidFill>
                  <a:srgbClr val="65FF65"/>
                </a:solidFill>
              </a:rPr>
              <a:t>া</a:t>
            </a:r>
            <a:r>
              <a:rPr altLang="en-GB" lang="en-US">
                <a:solidFill>
                  <a:srgbClr val="65FF65"/>
                </a:solidFill>
              </a:rPr>
              <a:t> </a:t>
            </a:r>
            <a:r>
              <a:rPr altLang="en-GB" lang="en-GB">
                <a:solidFill>
                  <a:srgbClr val="65FF65"/>
                </a:solidFill>
              </a:rPr>
              <a:t>আ</a:t>
            </a:r>
            <a:r>
              <a:rPr altLang="en-GB" lang="en-GB">
                <a:solidFill>
                  <a:srgbClr val="65FF65"/>
                </a:solidFill>
              </a:rPr>
              <a:t>স</a:t>
            </a:r>
            <a:r>
              <a:rPr altLang="en-GB" lang="en-GB">
                <a:solidFill>
                  <a:srgbClr val="65FF65"/>
                </a:solidFill>
              </a:rPr>
              <a:t>র</a:t>
            </a:r>
            <a:r>
              <a:rPr altLang="en-GB" lang="en-US">
                <a:solidFill>
                  <a:srgbClr val="65FF65"/>
                </a:solidFill>
              </a:rPr>
              <a:t> </a:t>
            </a:r>
            <a:r>
              <a:rPr altLang="en-GB" lang="en-GB">
                <a:solidFill>
                  <a:srgbClr val="65FF65"/>
                </a:solidFill>
              </a:rPr>
              <a:t>অ</a:t>
            </a:r>
            <a:r>
              <a:rPr altLang="en-GB" lang="en-GB">
                <a:solidFill>
                  <a:srgbClr val="65FF65"/>
                </a:solidFill>
              </a:rPr>
              <a:t>ন</a:t>
            </a:r>
            <a:r>
              <a:rPr altLang="en-GB" lang="en-GB">
                <a:solidFill>
                  <a:srgbClr val="65FF65"/>
                </a:solidFill>
              </a:rPr>
              <a:t>ু</a:t>
            </a:r>
            <a:r>
              <a:rPr altLang="en-GB" lang="en-GB">
                <a:solidFill>
                  <a:srgbClr val="65FF65"/>
                </a:solidFill>
              </a:rPr>
              <a:t>ব</a:t>
            </a:r>
            <a:r>
              <a:rPr altLang="en-GB" lang="en-GB">
                <a:solidFill>
                  <a:srgbClr val="65FF65"/>
                </a:solidFill>
              </a:rPr>
              <a:t>া</a:t>
            </a:r>
            <a:r>
              <a:rPr altLang="en-GB" lang="en-GB">
                <a:solidFill>
                  <a:srgbClr val="65FF65"/>
                </a:solidFill>
              </a:rPr>
              <a:t>দ</a:t>
            </a:r>
            <a:r>
              <a:rPr altLang="en-GB" lang="en-US">
                <a:solidFill>
                  <a:srgbClr val="65FF65"/>
                </a:solidFill>
              </a:rPr>
              <a:t> </a:t>
            </a:r>
            <a:r>
              <a:rPr altLang="en-GB" lang="en-GB">
                <a:solidFill>
                  <a:srgbClr val="65FF65"/>
                </a:solidFill>
              </a:rPr>
              <a:t>স</a:t>
            </a:r>
            <a:r>
              <a:rPr altLang="en-GB" lang="en-GB">
                <a:solidFill>
                  <a:srgbClr val="65FF65"/>
                </a:solidFill>
              </a:rPr>
              <a:t>হ</a:t>
            </a:r>
            <a:r>
              <a:rPr altLang="en-GB" lang="en-US">
                <a:solidFill>
                  <a:srgbClr val="65FF65"/>
                </a:solidFill>
              </a:rPr>
              <a:t> </a:t>
            </a:r>
            <a:r>
              <a:rPr altLang="en-GB" lang="en-GB">
                <a:solidFill>
                  <a:srgbClr val="65FF65"/>
                </a:solidFill>
              </a:rPr>
              <a:t>ম</a:t>
            </a:r>
            <a:r>
              <a:rPr altLang="en-GB" lang="en-GB">
                <a:solidFill>
                  <a:srgbClr val="65FF65"/>
                </a:solidFill>
              </a:rPr>
              <a:t>ু</a:t>
            </a:r>
            <a:r>
              <a:rPr altLang="en-GB" lang="en-GB">
                <a:solidFill>
                  <a:srgbClr val="65FF65"/>
                </a:solidFill>
              </a:rPr>
              <a:t>খ</a:t>
            </a:r>
            <a:r>
              <a:rPr altLang="en-GB" lang="en-GB">
                <a:solidFill>
                  <a:srgbClr val="65FF65"/>
                </a:solidFill>
              </a:rPr>
              <a:t>স</a:t>
            </a:r>
            <a:r>
              <a:rPr altLang="en-GB" lang="en-GB">
                <a:solidFill>
                  <a:srgbClr val="65FF65"/>
                </a:solidFill>
              </a:rPr>
              <a:t>্থ</a:t>
            </a:r>
            <a:r>
              <a:rPr altLang="en-GB" lang="en-US">
                <a:solidFill>
                  <a:srgbClr val="65FF65"/>
                </a:solidFill>
              </a:rPr>
              <a:t> </a:t>
            </a:r>
            <a:r>
              <a:rPr altLang="en-GB" lang="en-GB">
                <a:solidFill>
                  <a:srgbClr val="65FF65"/>
                </a:solidFill>
              </a:rPr>
              <a:t>ল</a:t>
            </a:r>
            <a:r>
              <a:rPr altLang="en-GB" lang="en-GB">
                <a:solidFill>
                  <a:srgbClr val="65FF65"/>
                </a:solidFill>
              </a:rPr>
              <a:t>ি</a:t>
            </a:r>
            <a:r>
              <a:rPr altLang="en-GB" lang="en-GB">
                <a:solidFill>
                  <a:srgbClr val="65FF65"/>
                </a:solidFill>
              </a:rPr>
              <a:t>খ</a:t>
            </a:r>
            <a:r>
              <a:rPr altLang="en-GB" lang="en-GB">
                <a:solidFill>
                  <a:srgbClr val="65FF65"/>
                </a:solidFill>
              </a:rPr>
              <a:t>।</a:t>
            </a:r>
            <a:endParaRPr lang="en-GB">
              <a:solidFill>
                <a:srgbClr val="65FF65"/>
              </a:solidFill>
            </a:endParaRPr>
          </a:p>
        </p:txBody>
      </p:sp>
    </p:spTree>
  </p:cSld>
  <p:clrMapOvr>
    <a:masterClrMapping/>
  </p:clrMapOvr>
  <p:transition spd="slow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71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03772" y="66004"/>
            <a:ext cx="8904043" cy="6699778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prism dir="l" isContent="1"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sz="half" idx="1"/>
          </p:nvPr>
        </p:nvSpPr>
        <p:spPr/>
        <p:txBody>
          <a:bodyPr/>
          <a:p>
            <a:pPr indent="0" marL="0">
              <a:buNone/>
            </a:pPr>
            <a:r>
              <a:rPr b="1" lang="en-GB"/>
              <a:t>ম</a:t>
            </a:r>
            <a:r>
              <a:rPr b="1" lang="en-GB"/>
              <a:t>া</a:t>
            </a:r>
            <a:r>
              <a:rPr b="1" lang="en-GB"/>
              <a:t>শ</a:t>
            </a:r>
            <a:r>
              <a:rPr b="1" lang="en-GB"/>
              <a:t>ক</a:t>
            </a:r>
            <a:r>
              <a:rPr b="1" lang="en-GB"/>
              <a:t>ু</a:t>
            </a:r>
            <a:r>
              <a:rPr b="1" lang="en-GB"/>
              <a:t>র</a:t>
            </a:r>
            <a:r>
              <a:rPr b="1" lang="en-GB"/>
              <a:t>া</a:t>
            </a:r>
            <a:r>
              <a:rPr altLang="en-GB" b="1" lang="en-US"/>
              <a:t> </a:t>
            </a:r>
            <a:r>
              <a:rPr altLang="en-GB" b="1" lang="en-GB"/>
              <a:t>খ</a:t>
            </a:r>
            <a:r>
              <a:rPr altLang="en-GB" b="1" lang="en-GB"/>
              <a:t>া</a:t>
            </a:r>
            <a:r>
              <a:rPr altLang="en-GB" b="1" lang="en-GB"/>
              <a:t>ত</a:t>
            </a:r>
            <a:r>
              <a:rPr altLang="en-GB" b="1" lang="en-GB"/>
              <a:t>ু</a:t>
            </a:r>
            <a:r>
              <a:rPr altLang="en-GB" b="1" lang="en-GB"/>
              <a:t>ন</a:t>
            </a:r>
            <a:r>
              <a:rPr altLang="en-GB" b="1" lang="en-US"/>
              <a:t> </a:t>
            </a:r>
            <a:endParaRPr lang="en-GB"/>
          </a:p>
          <a:p>
            <a:pPr indent="0" marL="0">
              <a:buNone/>
            </a:pPr>
            <a:r>
              <a:rPr altLang="en-GB" b="1" lang="en-GB"/>
              <a:t>স</a:t>
            </a:r>
            <a:r>
              <a:rPr altLang="en-GB" b="1" lang="en-GB"/>
              <a:t>হ</a:t>
            </a:r>
            <a:r>
              <a:rPr altLang="en-GB" b="1" lang="en-GB"/>
              <a:t>ক</a:t>
            </a:r>
            <a:r>
              <a:rPr altLang="en-GB" b="1" lang="en-GB"/>
              <a:t>ারী</a:t>
            </a:r>
            <a:r>
              <a:rPr altLang="en-GB" b="1" lang="en-US"/>
              <a:t> </a:t>
            </a:r>
            <a:r>
              <a:rPr altLang="en-GB" b="1" lang="en-GB"/>
              <a:t>মৌল</a:t>
            </a:r>
            <a:r>
              <a:rPr altLang="en-GB" b="1" lang="en-GB"/>
              <a:t>ভ</a:t>
            </a:r>
            <a:r>
              <a:rPr altLang="en-GB" b="1" lang="en-GB"/>
              <a:t>ী</a:t>
            </a:r>
            <a:r>
              <a:rPr altLang="en-GB" b="1" lang="en-US"/>
              <a:t>,</a:t>
            </a:r>
            <a:endParaRPr lang="en-GB"/>
          </a:p>
          <a:p>
            <a:pPr indent="0" marL="0">
              <a:buNone/>
            </a:pPr>
            <a:r>
              <a:rPr altLang="en-GB" b="1" lang="en-GB"/>
              <a:t>ক</a:t>
            </a:r>
            <a:r>
              <a:rPr altLang="en-GB" b="1" lang="en-GB"/>
              <a:t>া</a:t>
            </a:r>
            <a:r>
              <a:rPr altLang="en-GB" b="1" lang="en-GB"/>
              <a:t>ত</a:t>
            </a:r>
            <a:r>
              <a:rPr altLang="en-GB" b="1" lang="en-GB"/>
              <a:t>ল</a:t>
            </a:r>
            <a:r>
              <a:rPr altLang="en-GB" b="1" lang="en-GB"/>
              <a:t>া</a:t>
            </a:r>
            <a:r>
              <a:rPr altLang="en-GB" b="1" lang="en-GB"/>
              <a:t>স</a:t>
            </a:r>
            <a:r>
              <a:rPr altLang="en-GB" b="1" lang="en-GB"/>
              <a:t>ে</a:t>
            </a:r>
            <a:r>
              <a:rPr altLang="en-GB" b="1" lang="en-GB"/>
              <a:t>ন</a:t>
            </a:r>
            <a:r>
              <a:rPr altLang="en-GB" b="1" lang="en-US"/>
              <a:t> </a:t>
            </a:r>
            <a:r>
              <a:rPr altLang="en-GB" b="1" lang="en-GB"/>
              <a:t>ক</a:t>
            </a:r>
            <a:r>
              <a:rPr altLang="en-GB" b="1" lang="en-GB"/>
              <a:t>া</a:t>
            </a:r>
            <a:r>
              <a:rPr altLang="en-GB" b="1" lang="en-GB"/>
              <a:t>দ</a:t>
            </a:r>
            <a:r>
              <a:rPr altLang="en-GB" b="1" lang="en-GB"/>
              <a:t>ে</a:t>
            </a:r>
            <a:r>
              <a:rPr altLang="en-GB" b="1" lang="en-GB"/>
              <a:t>র</a:t>
            </a:r>
            <a:r>
              <a:rPr altLang="en-GB" b="1" lang="en-GB"/>
              <a:t>ি</a:t>
            </a:r>
            <a:r>
              <a:rPr altLang="en-GB" b="1" lang="en-GB"/>
              <a:t>য়</a:t>
            </a:r>
            <a:r>
              <a:rPr altLang="en-GB" b="1" lang="en-GB"/>
              <a:t>া</a:t>
            </a:r>
            <a:r>
              <a:rPr altLang="en-GB" b="1" lang="en-US"/>
              <a:t> </a:t>
            </a:r>
            <a:r>
              <a:rPr altLang="en-GB" b="1" lang="en-GB"/>
              <a:t>কামি</a:t>
            </a:r>
            <a:r>
              <a:rPr altLang="en-GB" b="1" lang="en-GB"/>
              <a:t>ল</a:t>
            </a:r>
            <a:r>
              <a:rPr altLang="en-GB" b="1" lang="en-US"/>
              <a:t> </a:t>
            </a:r>
            <a:r>
              <a:rPr altLang="en-GB" b="1" lang="en-GB"/>
              <a:t>মাদ্রাসা</a:t>
            </a:r>
            <a:r>
              <a:rPr altLang="en-GB" b="1" lang="en-US"/>
              <a:t>,</a:t>
            </a:r>
            <a:endParaRPr lang="en-GB"/>
          </a:p>
          <a:p>
            <a:pPr indent="0" marL="0">
              <a:buNone/>
            </a:pPr>
            <a:r>
              <a:rPr altLang="en-GB" b="1" lang="en-GB"/>
              <a:t>স</a:t>
            </a:r>
            <a:r>
              <a:rPr altLang="en-GB" b="1" lang="en-GB"/>
              <a:t>দ</a:t>
            </a:r>
            <a:r>
              <a:rPr altLang="en-GB" b="1" lang="en-GB"/>
              <a:t>র</a:t>
            </a:r>
            <a:r>
              <a:rPr altLang="en-GB" b="1" lang="en-US"/>
              <a:t>,</a:t>
            </a:r>
            <a:r>
              <a:rPr altLang="en-GB" b="1" lang="en-GB"/>
              <a:t>ম</a:t>
            </a:r>
            <a:r>
              <a:rPr altLang="en-GB" b="1" lang="en-GB"/>
              <a:t>য়</a:t>
            </a:r>
            <a:r>
              <a:rPr altLang="en-GB" b="1" lang="en-GB"/>
              <a:t>মনসিংহ</a:t>
            </a:r>
            <a:r>
              <a:rPr altLang="en-GB" b="1" lang="en-GB"/>
              <a:t>।</a:t>
            </a:r>
            <a:endParaRPr lang="en-GB"/>
          </a:p>
          <a:p>
            <a:pPr indent="0" marL="0">
              <a:buNone/>
            </a:pPr>
            <a:r>
              <a:rPr altLang="en-GB" b="1" lang="en-US"/>
              <a:t>u</a:t>
            </a:r>
            <a:r>
              <a:rPr altLang="en-GB" b="1" lang="en-US"/>
              <a:t>m</a:t>
            </a:r>
            <a:r>
              <a:rPr altLang="en-GB" b="1" lang="en-US"/>
              <a:t>m</a:t>
            </a:r>
            <a:r>
              <a:rPr altLang="en-GB" b="1" lang="en-US"/>
              <a:t>e</a:t>
            </a:r>
            <a:r>
              <a:rPr altLang="en-GB" b="1" lang="en-US"/>
              <a:t>m</a:t>
            </a:r>
            <a:r>
              <a:rPr altLang="en-GB" b="1" lang="en-US"/>
              <a:t>a</a:t>
            </a:r>
            <a:r>
              <a:rPr altLang="en-GB" b="1" lang="en-US"/>
              <a:t>n</a:t>
            </a:r>
            <a:r>
              <a:rPr altLang="en-GB" b="1" lang="en-US"/>
              <a:t>s</a:t>
            </a:r>
            <a:r>
              <a:rPr altLang="en-GB" b="1" lang="en-US"/>
              <a:t>u</a:t>
            </a:r>
            <a:r>
              <a:rPr altLang="en-GB" b="1" lang="en-US"/>
              <a:t>r</a:t>
            </a:r>
            <a:r>
              <a:rPr altLang="en-GB" b="1" lang="en-US"/>
              <a:t>a</a:t>
            </a:r>
            <a:r>
              <a:rPr altLang="en-GB" b="1" lang="en-US"/>
              <a:t>0</a:t>
            </a:r>
            <a:r>
              <a:rPr altLang="en-GB" b="1" lang="en-US"/>
              <a:t>0</a:t>
            </a:r>
            <a:r>
              <a:rPr altLang="en-GB" b="1" lang="en-US"/>
              <a:t>1</a:t>
            </a:r>
            <a:r>
              <a:rPr altLang="en-GB" b="1" lang="en-US"/>
              <a:t>1</a:t>
            </a:r>
            <a:r>
              <a:rPr altLang="en-GB" b="1" lang="en-US"/>
              <a:t>@</a:t>
            </a:r>
            <a:r>
              <a:rPr altLang="en-GB" b="1" lang="en-US"/>
              <a:t>g</a:t>
            </a:r>
            <a:r>
              <a:rPr altLang="en-GB" b="1" lang="en-US"/>
              <a:t>m</a:t>
            </a:r>
            <a:r>
              <a:rPr altLang="en-GB" b="1" lang="en-US"/>
              <a:t>a</a:t>
            </a:r>
            <a:r>
              <a:rPr altLang="en-GB" b="1" lang="en-US"/>
              <a:t>i</a:t>
            </a:r>
            <a:r>
              <a:rPr altLang="en-GB" b="1" lang="en-US"/>
              <a:t>l</a:t>
            </a:r>
            <a:r>
              <a:rPr altLang="en-GB" b="1" lang="en-US"/>
              <a:t>.</a:t>
            </a:r>
            <a:r>
              <a:rPr altLang="en-GB" b="1" lang="en-US"/>
              <a:t>c</a:t>
            </a:r>
            <a:r>
              <a:rPr altLang="en-GB" b="1" lang="en-US"/>
              <a:t>o</a:t>
            </a:r>
            <a:r>
              <a:rPr altLang="en-GB" b="1" lang="en-US"/>
              <a:t>m</a:t>
            </a:r>
            <a:r>
              <a:rPr altLang="en-GB" b="1" lang="en-US"/>
              <a:t> </a:t>
            </a:r>
            <a:endParaRPr lang="en-GB"/>
          </a:p>
        </p:txBody>
      </p:sp>
      <p:sp>
        <p:nvSpPr>
          <p:cNvPr id="1048602" name=""/>
          <p:cNvSpPr>
            <a:spLocks noGrp="1"/>
          </p:cNvSpPr>
          <p:nvPr>
            <p:ph sz="half" idx="2"/>
          </p:nvPr>
        </p:nvSpPr>
        <p:spPr/>
        <p:txBody>
          <a:bodyPr/>
          <a:p>
            <a:pPr indent="0" marL="0">
              <a:buNone/>
            </a:pPr>
            <a:r>
              <a:rPr altLang="en-GB" b="1" sz="2400" lang="en-US"/>
              <a:t> </a:t>
            </a:r>
            <a:r>
              <a:rPr altLang="en-GB" b="1" sz="2400" lang="en-US"/>
              <a:t> </a:t>
            </a:r>
            <a:r>
              <a:rPr altLang="en-GB" b="1" sz="2400" lang="en-US"/>
              <a:t> </a:t>
            </a:r>
            <a:r>
              <a:rPr altLang="en-GB" b="1" sz="2400" lang="en-US"/>
              <a:t> </a:t>
            </a:r>
            <a:r>
              <a:rPr altLang="en-GB" b="1" sz="2400" lang="en-US"/>
              <a:t> </a:t>
            </a:r>
            <a:r>
              <a:rPr altLang="en-GB" b="1" sz="2400" lang="en-US"/>
              <a:t> </a:t>
            </a:r>
            <a:r>
              <a:rPr altLang="en-GB" b="1" sz="2400" lang="en-US"/>
              <a:t> </a:t>
            </a:r>
            <a:r>
              <a:rPr altLang="en-GB" b="1" sz="2400" lang="en-US"/>
              <a:t> </a:t>
            </a:r>
            <a:r>
              <a:rPr altLang="en-GB" b="1" sz="2400" lang="en-US"/>
              <a:t> </a:t>
            </a:r>
            <a:r>
              <a:rPr altLang="en-GB" b="1" sz="2400" lang="en-US"/>
              <a:t> </a:t>
            </a:r>
            <a:r>
              <a:rPr altLang="en-GB" b="1" sz="2400" lang="en-US"/>
              <a:t> </a:t>
            </a:r>
            <a:r>
              <a:rPr altLang="en-GB" b="1" sz="2400" lang="en-GB"/>
              <a:t>ষ</a:t>
            </a:r>
            <a:r>
              <a:rPr altLang="en-GB" b="1" sz="2400" lang="en-GB"/>
              <a:t>ষ্ঠ</a:t>
            </a:r>
            <a:r>
              <a:rPr altLang="en-GB" b="1" sz="2400" lang="en-US"/>
              <a:t> </a:t>
            </a:r>
            <a:r>
              <a:rPr altLang="en-GB" b="1" sz="2400" lang="en-GB"/>
              <a:t>শ্রেণি</a:t>
            </a:r>
            <a:endParaRPr lang="en-GB"/>
          </a:p>
          <a:p>
            <a:pPr indent="0" marL="0">
              <a:buNone/>
            </a:pPr>
            <a:r>
              <a:rPr altLang="en-GB" b="1" sz="2400" lang="en-US"/>
              <a:t> </a:t>
            </a:r>
            <a:r>
              <a:rPr altLang="en-GB" b="1" sz="2400" lang="en-US"/>
              <a:t> </a:t>
            </a:r>
            <a:r>
              <a:rPr altLang="en-GB" b="1" sz="2400" lang="en-GB"/>
              <a:t>ক</a:t>
            </a:r>
            <a:r>
              <a:rPr altLang="en-GB" b="1" sz="2400" lang="en-GB"/>
              <a:t>ু</a:t>
            </a:r>
            <a:r>
              <a:rPr altLang="en-GB" b="1" sz="2400" lang="en-GB"/>
              <a:t>র</a:t>
            </a:r>
            <a:r>
              <a:rPr altLang="en-GB" b="1" sz="2400" lang="en-GB"/>
              <a:t>আন</a:t>
            </a:r>
            <a:r>
              <a:rPr altLang="en-GB" b="1" sz="2400" lang="en-US"/>
              <a:t> </a:t>
            </a:r>
            <a:r>
              <a:rPr altLang="en-GB" b="1" sz="2400" lang="en-GB"/>
              <a:t>ম</a:t>
            </a:r>
            <a:r>
              <a:rPr altLang="en-GB" b="1" sz="2400" lang="en-GB"/>
              <a:t>া</a:t>
            </a:r>
            <a:r>
              <a:rPr altLang="en-GB" b="1" sz="2400" lang="en-GB"/>
              <a:t>জ</a:t>
            </a:r>
            <a:r>
              <a:rPr altLang="en-GB" b="1" sz="2400" lang="en-GB"/>
              <a:t>ি</a:t>
            </a:r>
            <a:r>
              <a:rPr altLang="en-GB" b="1" sz="2400" lang="en-GB"/>
              <a:t>দ</a:t>
            </a:r>
            <a:r>
              <a:rPr altLang="en-GB" b="1" sz="2400" lang="en-US"/>
              <a:t> </a:t>
            </a:r>
            <a:r>
              <a:rPr altLang="en-GB" b="1" sz="2400" lang="en-GB"/>
              <a:t>ও</a:t>
            </a:r>
            <a:r>
              <a:rPr altLang="en-GB" b="1" sz="2400" lang="en-US"/>
              <a:t> </a:t>
            </a:r>
            <a:r>
              <a:rPr altLang="en-GB" b="1" sz="2400" lang="en-GB"/>
              <a:t>ত</a:t>
            </a:r>
            <a:r>
              <a:rPr altLang="en-GB" b="1" sz="2400" lang="en-GB"/>
              <a:t>া</a:t>
            </a:r>
            <a:r>
              <a:rPr altLang="en-GB" b="1" sz="2400" lang="en-GB"/>
              <a:t>জ</a:t>
            </a:r>
            <a:r>
              <a:rPr altLang="en-GB" b="1" sz="2400" lang="en-GB"/>
              <a:t>ভ</a:t>
            </a:r>
            <a:r>
              <a:rPr altLang="en-GB" b="1" sz="2400" lang="en-GB"/>
              <a:t>ী</a:t>
            </a:r>
            <a:r>
              <a:rPr altLang="en-GB" b="1" sz="2400" lang="en-GB"/>
              <a:t>দ</a:t>
            </a:r>
            <a:endParaRPr lang="en-GB"/>
          </a:p>
          <a:p>
            <a:pPr indent="0" marL="0">
              <a:buNone/>
            </a:pP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b="1" lang="en-GB"/>
              <a:t>দ</a:t>
            </a:r>
            <a:r>
              <a:rPr b="1" lang="en-GB"/>
              <a:t>্</a:t>
            </a:r>
            <a:r>
              <a:rPr b="1" lang="en-GB"/>
              <a:t>ব</a:t>
            </a:r>
            <a:r>
              <a:rPr b="1" lang="en-GB"/>
              <a:t>ি</a:t>
            </a:r>
            <a:r>
              <a:rPr b="1" lang="en-GB"/>
              <a:t>ত</a:t>
            </a:r>
            <a:r>
              <a:rPr b="1" lang="en-GB"/>
              <a:t>ী</a:t>
            </a:r>
            <a:r>
              <a:rPr b="1" lang="en-GB"/>
              <a:t>য়</a:t>
            </a:r>
            <a:r>
              <a:rPr altLang="en-GB" b="1" lang="en-US"/>
              <a:t> </a:t>
            </a:r>
            <a:r>
              <a:rPr altLang="en-GB" b="1" lang="en-GB"/>
              <a:t>অ</a:t>
            </a:r>
            <a:r>
              <a:rPr altLang="en-GB" b="1" lang="en-GB"/>
              <a:t>ধ</a:t>
            </a:r>
            <a:r>
              <a:rPr altLang="en-GB" b="1" lang="en-GB"/>
              <a:t>্</a:t>
            </a:r>
            <a:r>
              <a:rPr altLang="en-GB" b="1" lang="en-GB"/>
              <a:t>য</a:t>
            </a:r>
            <a:r>
              <a:rPr altLang="en-GB" b="1" lang="en-GB"/>
              <a:t>া</a:t>
            </a:r>
            <a:r>
              <a:rPr altLang="en-GB" b="1" lang="en-GB"/>
              <a:t>য়</a:t>
            </a:r>
            <a:endParaRPr lang="en-GB"/>
          </a:p>
        </p:txBody>
      </p:sp>
      <p:sp>
        <p:nvSpPr>
          <p:cNvPr id="1048603" name=""/>
          <p:cNvSpPr>
            <a:spLocks noGrp="1"/>
          </p:cNvSpPr>
          <p:nvPr>
            <p:ph type="title"/>
          </p:nvPr>
        </p:nvSpPr>
        <p:spPr>
          <a:xfrm>
            <a:off x="3478327" y="500062"/>
            <a:ext cx="2301646" cy="1325563"/>
          </a:xfrm>
          <a:solidFill>
            <a:srgbClr val="98CC00"/>
          </a:solidFill>
        </p:spPr>
        <p:txBody>
          <a:bodyPr/>
          <a:p>
            <a:r>
              <a:rPr b="1" i="1" lang="en-GB" u="sng">
                <a:solidFill>
                  <a:srgbClr val="BF0000"/>
                </a:solidFill>
              </a:rPr>
              <a:t>প</a:t>
            </a:r>
            <a:r>
              <a:rPr b="1" i="1" lang="en-GB" u="sng">
                <a:solidFill>
                  <a:srgbClr val="BF0000"/>
                </a:solidFill>
              </a:rPr>
              <a:t>র</a:t>
            </a:r>
            <a:r>
              <a:rPr b="1" i="1" lang="en-GB" u="sng">
                <a:solidFill>
                  <a:srgbClr val="BF0000"/>
                </a:solidFill>
              </a:rPr>
              <a:t>ি</a:t>
            </a:r>
            <a:r>
              <a:rPr b="1" i="1" lang="en-GB" u="sng">
                <a:solidFill>
                  <a:srgbClr val="BF0000"/>
                </a:solidFill>
              </a:rPr>
              <a:t>চ</a:t>
            </a:r>
            <a:r>
              <a:rPr b="1" i="1" lang="en-GB" u="sng">
                <a:solidFill>
                  <a:srgbClr val="BF0000"/>
                </a:solidFill>
              </a:rPr>
              <a:t>ি</a:t>
            </a:r>
            <a:r>
              <a:rPr b="1" i="1" lang="en-GB" u="sng">
                <a:solidFill>
                  <a:srgbClr val="BF0000"/>
                </a:solidFill>
              </a:rPr>
              <a:t>তি</a:t>
            </a:r>
            <a:r>
              <a:rPr altLang="en-GB" b="1" i="1" lang="en-US" u="sng">
                <a:solidFill>
                  <a:srgbClr val="BF0000"/>
                </a:solidFill>
              </a:rPr>
              <a:t> </a:t>
            </a:r>
            <a:endParaRPr b="1" i="1" lang="en-GB" u="sng">
              <a:solidFill>
                <a:srgbClr val="B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000">
        <p14:shred dir="in" pattern="strip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/>
          <p:nvPr/>
        </p:nvSpPr>
        <p:spPr>
          <a:xfrm rot="21600000" flipV="1">
            <a:off x="2765563" y="1122363"/>
            <a:ext cx="3612873" cy="3704428"/>
          </a:xfrm>
          <a:prstGeom prst="roundRect"/>
          <a:solidFill>
            <a:srgbClr val="FFFFFF"/>
          </a:solidFill>
          <a:ln w="25400">
            <a:solidFill>
              <a:srgbClr val="3893E0"/>
            </a:solidFill>
          </a:ln>
        </p:spPr>
        <p:txBody>
          <a:bodyPr anchor="ctr"/>
          <a:p>
            <a:pPr algn="ctr"/>
            <a:endParaRPr lang="en-GB"/>
          </a:p>
        </p:txBody>
      </p:sp>
      <p:sp>
        <p:nvSpPr>
          <p:cNvPr id="1048591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b="1" lang="en-GB"/>
              <a:t>স</a:t>
            </a:r>
            <a:r>
              <a:rPr b="1" lang="en-GB"/>
              <a:t>ু</a:t>
            </a:r>
            <a:r>
              <a:rPr b="1" lang="en-GB"/>
              <a:t>র</a:t>
            </a:r>
            <a:r>
              <a:rPr b="1" lang="en-GB"/>
              <a:t>া</a:t>
            </a:r>
            <a:r>
              <a:rPr altLang="en-GB" b="1" lang="en-US"/>
              <a:t> </a:t>
            </a:r>
            <a:r>
              <a:rPr altLang="en-GB" b="1" lang="en-GB"/>
              <a:t>আ</a:t>
            </a:r>
            <a:r>
              <a:rPr altLang="en-GB" b="1" lang="en-GB"/>
              <a:t>স</a:t>
            </a:r>
            <a:r>
              <a:rPr altLang="en-GB" b="1" lang="en-GB"/>
              <a:t>র</a:t>
            </a:r>
            <a:endParaRPr lang="en-GB"/>
          </a:p>
        </p:txBody>
      </p:sp>
      <p:sp>
        <p:nvSpPr>
          <p:cNvPr id="104859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</p:spTree>
  </p:cSld>
  <p:clrMapOvr>
    <a:masterClrMapping/>
  </p:clrMapOvr>
  <p:transition spd="slow"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b="1" i="1" lang="en-GB" u="sng">
                <a:solidFill>
                  <a:srgbClr val="BF0000"/>
                </a:solidFill>
              </a:rPr>
              <a:t>শ</a:t>
            </a:r>
            <a:r>
              <a:rPr b="1" i="1" lang="en-GB" u="sng">
                <a:solidFill>
                  <a:srgbClr val="BF0000"/>
                </a:solidFill>
              </a:rPr>
              <a:t>ি</a:t>
            </a:r>
            <a:r>
              <a:rPr b="1" i="1" lang="en-GB" u="sng">
                <a:solidFill>
                  <a:srgbClr val="BF0000"/>
                </a:solidFill>
              </a:rPr>
              <a:t>খ</a:t>
            </a:r>
            <a:r>
              <a:rPr b="1" i="1" lang="en-GB" u="sng">
                <a:solidFill>
                  <a:srgbClr val="BF0000"/>
                </a:solidFill>
              </a:rPr>
              <a:t>ন</a:t>
            </a:r>
            <a:r>
              <a:rPr b="1" i="1" lang="en-GB" u="sng">
                <a:solidFill>
                  <a:srgbClr val="BF0000"/>
                </a:solidFill>
              </a:rPr>
              <a:t>ফ</a:t>
            </a:r>
            <a:r>
              <a:rPr b="1" i="1" lang="en-GB" u="sng">
                <a:solidFill>
                  <a:srgbClr val="BF0000"/>
                </a:solidFill>
              </a:rPr>
              <a:t>ল</a:t>
            </a:r>
            <a:endParaRPr b="1" i="1" lang="en-GB" u="sng">
              <a:solidFill>
                <a:srgbClr val="BF0000"/>
              </a:solidFill>
            </a:endParaRPr>
          </a:p>
        </p:txBody>
      </p:sp>
      <p:sp>
        <p:nvSpPr>
          <p:cNvPr id="1048587" name="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408585"/>
          </a:xfrm>
        </p:spPr>
        <p:txBody>
          <a:bodyPr/>
          <a:p>
            <a:pPr algn="l" indent="-457200" marL="457200">
              <a:buFont typeface="+mj-lt"/>
              <a:buAutoNum type="romanLcPeriod" startAt="1"/>
            </a:pPr>
            <a:r>
              <a:rPr b="1" i="1" lang="en-GB">
                <a:solidFill>
                  <a:srgbClr val="92D04F"/>
                </a:solidFill>
              </a:rPr>
              <a:t>স</a:t>
            </a:r>
            <a:r>
              <a:rPr b="1" i="1" lang="en-GB">
                <a:solidFill>
                  <a:srgbClr val="92D04F"/>
                </a:solidFill>
              </a:rPr>
              <a:t>ু</a:t>
            </a:r>
            <a:r>
              <a:rPr b="1" i="1" lang="en-GB">
                <a:solidFill>
                  <a:srgbClr val="92D04F"/>
                </a:solidFill>
              </a:rPr>
              <a:t>র</a:t>
            </a:r>
            <a:r>
              <a:rPr b="1" i="1" lang="en-GB">
                <a:solidFill>
                  <a:srgbClr val="92D04F"/>
                </a:solidFill>
              </a:rPr>
              <a:t>া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GB">
                <a:solidFill>
                  <a:srgbClr val="92D04F"/>
                </a:solidFill>
              </a:rPr>
              <a:t>আ</a:t>
            </a:r>
            <a:r>
              <a:rPr altLang="en-GB" b="1" i="1" lang="en-GB">
                <a:solidFill>
                  <a:srgbClr val="92D04F"/>
                </a:solidFill>
              </a:rPr>
              <a:t>স</a:t>
            </a:r>
            <a:r>
              <a:rPr altLang="en-GB" b="1" i="1" lang="en-GB">
                <a:solidFill>
                  <a:srgbClr val="92D04F"/>
                </a:solidFill>
              </a:rPr>
              <a:t>র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GB">
                <a:solidFill>
                  <a:srgbClr val="92D04F"/>
                </a:solidFill>
              </a:rPr>
              <a:t>স</a:t>
            </a:r>
            <a:r>
              <a:rPr altLang="en-GB" b="1" i="1" lang="en-GB">
                <a:solidFill>
                  <a:srgbClr val="92D04F"/>
                </a:solidFill>
              </a:rPr>
              <a:t>হ</a:t>
            </a:r>
            <a:r>
              <a:rPr altLang="en-GB" b="1" i="1" lang="en-GB">
                <a:solidFill>
                  <a:srgbClr val="92D04F"/>
                </a:solidFill>
              </a:rPr>
              <a:t>ি</a:t>
            </a:r>
            <a:r>
              <a:rPr altLang="en-GB" b="1" i="1" lang="en-GB">
                <a:solidFill>
                  <a:srgbClr val="92D04F"/>
                </a:solidFill>
              </a:rPr>
              <a:t>হ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GB">
                <a:solidFill>
                  <a:srgbClr val="92D04F"/>
                </a:solidFill>
              </a:rPr>
              <a:t>ভ</a:t>
            </a:r>
            <a:r>
              <a:rPr altLang="en-GB" b="1" i="1" lang="en-GB">
                <a:solidFill>
                  <a:srgbClr val="92D04F"/>
                </a:solidFill>
              </a:rPr>
              <a:t>া</a:t>
            </a:r>
            <a:r>
              <a:rPr altLang="en-GB" b="1" i="1" lang="en-GB">
                <a:solidFill>
                  <a:srgbClr val="92D04F"/>
                </a:solidFill>
              </a:rPr>
              <a:t>ব</a:t>
            </a:r>
            <a:r>
              <a:rPr altLang="en-GB" b="1" i="1" lang="en-GB">
                <a:solidFill>
                  <a:srgbClr val="92D04F"/>
                </a:solidFill>
              </a:rPr>
              <a:t>ে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GB">
                <a:solidFill>
                  <a:srgbClr val="92D04F"/>
                </a:solidFill>
              </a:rPr>
              <a:t>ত</a:t>
            </a:r>
            <a:r>
              <a:rPr altLang="en-GB" b="1" i="1" lang="en-GB">
                <a:solidFill>
                  <a:srgbClr val="92D04F"/>
                </a:solidFill>
              </a:rPr>
              <a:t>ে</a:t>
            </a:r>
            <a:r>
              <a:rPr altLang="en-GB" b="1" i="1" lang="en-GB">
                <a:solidFill>
                  <a:srgbClr val="92D04F"/>
                </a:solidFill>
              </a:rPr>
              <a:t>ল</a:t>
            </a:r>
            <a:r>
              <a:rPr altLang="en-GB" b="1" i="1" lang="en-GB">
                <a:solidFill>
                  <a:srgbClr val="92D04F"/>
                </a:solidFill>
              </a:rPr>
              <a:t>া</a:t>
            </a:r>
            <a:r>
              <a:rPr altLang="en-GB" b="1" i="1" lang="en-GB">
                <a:solidFill>
                  <a:srgbClr val="92D04F"/>
                </a:solidFill>
              </a:rPr>
              <a:t>ও</a:t>
            </a:r>
            <a:r>
              <a:rPr altLang="en-GB" b="1" i="1" lang="en-GB">
                <a:solidFill>
                  <a:srgbClr val="92D04F"/>
                </a:solidFill>
              </a:rPr>
              <a:t>য়</a:t>
            </a:r>
            <a:r>
              <a:rPr altLang="en-GB" b="1" i="1" lang="en-GB">
                <a:solidFill>
                  <a:srgbClr val="92D04F"/>
                </a:solidFill>
              </a:rPr>
              <a:t>া</a:t>
            </a:r>
            <a:r>
              <a:rPr altLang="en-GB" b="1" i="1" lang="en-GB">
                <a:solidFill>
                  <a:srgbClr val="92D04F"/>
                </a:solidFill>
              </a:rPr>
              <a:t>ত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GB">
                <a:solidFill>
                  <a:srgbClr val="92D04F"/>
                </a:solidFill>
              </a:rPr>
              <a:t>ক</a:t>
            </a:r>
            <a:r>
              <a:rPr altLang="en-GB" b="1" i="1" lang="en-GB">
                <a:solidFill>
                  <a:srgbClr val="92D04F"/>
                </a:solidFill>
              </a:rPr>
              <a:t>র</a:t>
            </a:r>
            <a:r>
              <a:rPr altLang="en-GB" b="1" i="1" lang="en-GB">
                <a:solidFill>
                  <a:srgbClr val="92D04F"/>
                </a:solidFill>
              </a:rPr>
              <a:t>ত</a:t>
            </a:r>
            <a:r>
              <a:rPr altLang="en-GB" b="1" i="1" lang="en-GB">
                <a:solidFill>
                  <a:srgbClr val="92D04F"/>
                </a:solidFill>
              </a:rPr>
              <a:t>ে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GB">
                <a:solidFill>
                  <a:srgbClr val="92D04F"/>
                </a:solidFill>
              </a:rPr>
              <a:t>প</a:t>
            </a:r>
            <a:r>
              <a:rPr altLang="en-GB" b="1" i="1" lang="en-GB">
                <a:solidFill>
                  <a:srgbClr val="92D04F"/>
                </a:solidFill>
              </a:rPr>
              <a:t>া</a:t>
            </a:r>
            <a:r>
              <a:rPr altLang="en-GB" b="1" i="1" lang="en-GB">
                <a:solidFill>
                  <a:srgbClr val="92D04F"/>
                </a:solidFill>
              </a:rPr>
              <a:t>র</a:t>
            </a:r>
            <a:r>
              <a:rPr altLang="en-GB" b="1" i="1" lang="en-GB">
                <a:solidFill>
                  <a:srgbClr val="92D04F"/>
                </a:solidFill>
              </a:rPr>
              <a:t>ব</a:t>
            </a:r>
            <a:r>
              <a:rPr altLang="en-GB" b="1" i="1" lang="en-GB">
                <a:solidFill>
                  <a:srgbClr val="92D04F"/>
                </a:solidFill>
              </a:rPr>
              <a:t>ে</a:t>
            </a:r>
            <a:r>
              <a:rPr altLang="en-GB" b="1" i="1" lang="en-GB">
                <a:solidFill>
                  <a:srgbClr val="92D04F"/>
                </a:solidFill>
              </a:rPr>
              <a:t>।</a:t>
            </a:r>
            <a:endParaRPr b="1" i="1" lang="en-GB">
              <a:solidFill>
                <a:srgbClr val="92D04F"/>
              </a:solidFill>
            </a:endParaRPr>
          </a:p>
          <a:p>
            <a:pPr algn="l" indent="-457200" marL="457200">
              <a:buFont typeface="+mj-lt"/>
              <a:buAutoNum type="romanLcPeriod" startAt="1"/>
            </a:pPr>
            <a:r>
              <a:rPr altLang="en-GB" b="1" i="1" lang="en-GB">
                <a:solidFill>
                  <a:srgbClr val="92D04F"/>
                </a:solidFill>
              </a:rPr>
              <a:t>স</a:t>
            </a:r>
            <a:r>
              <a:rPr altLang="en-GB" b="1" i="1" lang="en-GB">
                <a:solidFill>
                  <a:srgbClr val="92D04F"/>
                </a:solidFill>
              </a:rPr>
              <a:t>ু</a:t>
            </a:r>
            <a:r>
              <a:rPr altLang="en-GB" b="1" i="1" lang="en-GB">
                <a:solidFill>
                  <a:srgbClr val="92D04F"/>
                </a:solidFill>
              </a:rPr>
              <a:t>র</a:t>
            </a:r>
            <a:r>
              <a:rPr altLang="en-GB" b="1" i="1" lang="en-GB">
                <a:solidFill>
                  <a:srgbClr val="92D04F"/>
                </a:solidFill>
              </a:rPr>
              <a:t>া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GB">
                <a:solidFill>
                  <a:srgbClr val="92D04F"/>
                </a:solidFill>
              </a:rPr>
              <a:t>আ</a:t>
            </a:r>
            <a:r>
              <a:rPr altLang="en-GB" b="1" i="1" lang="en-GB">
                <a:solidFill>
                  <a:srgbClr val="92D04F"/>
                </a:solidFill>
              </a:rPr>
              <a:t>স</a:t>
            </a:r>
            <a:r>
              <a:rPr altLang="en-GB" b="1" i="1" lang="en-GB">
                <a:solidFill>
                  <a:srgbClr val="92D04F"/>
                </a:solidFill>
              </a:rPr>
              <a:t>র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GB">
                <a:solidFill>
                  <a:srgbClr val="92D04F"/>
                </a:solidFill>
              </a:rPr>
              <a:t>মুখস্থ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GB">
                <a:solidFill>
                  <a:srgbClr val="92D04F"/>
                </a:solidFill>
              </a:rPr>
              <a:t>ল</a:t>
            </a:r>
            <a:r>
              <a:rPr altLang="en-GB" b="1" i="1" lang="en-GB">
                <a:solidFill>
                  <a:srgbClr val="92D04F"/>
                </a:solidFill>
              </a:rPr>
              <a:t>ি</a:t>
            </a:r>
            <a:r>
              <a:rPr altLang="en-GB" b="1" i="1" lang="en-GB">
                <a:solidFill>
                  <a:srgbClr val="92D04F"/>
                </a:solidFill>
              </a:rPr>
              <a:t>খ</a:t>
            </a:r>
            <a:r>
              <a:rPr altLang="en-GB" b="1" i="1" lang="en-GB">
                <a:solidFill>
                  <a:srgbClr val="92D04F"/>
                </a:solidFill>
              </a:rPr>
              <a:t>তে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GB">
                <a:solidFill>
                  <a:srgbClr val="92D04F"/>
                </a:solidFill>
              </a:rPr>
              <a:t>প</a:t>
            </a:r>
            <a:r>
              <a:rPr altLang="en-GB" b="1" i="1" lang="en-GB">
                <a:solidFill>
                  <a:srgbClr val="92D04F"/>
                </a:solidFill>
              </a:rPr>
              <a:t>া</a:t>
            </a:r>
            <a:r>
              <a:rPr altLang="en-GB" b="1" i="1" lang="en-GB">
                <a:solidFill>
                  <a:srgbClr val="92D04F"/>
                </a:solidFill>
              </a:rPr>
              <a:t>র</a:t>
            </a:r>
            <a:r>
              <a:rPr altLang="en-GB" b="1" i="1" lang="en-GB">
                <a:solidFill>
                  <a:srgbClr val="92D04F"/>
                </a:solidFill>
              </a:rPr>
              <a:t>ব</a:t>
            </a:r>
            <a:r>
              <a:rPr altLang="en-GB" b="1" i="1" lang="en-GB">
                <a:solidFill>
                  <a:srgbClr val="92D04F"/>
                </a:solidFill>
              </a:rPr>
              <a:t>ে</a:t>
            </a:r>
            <a:r>
              <a:rPr altLang="en-GB" b="1" i="1" lang="en-GB">
                <a:solidFill>
                  <a:srgbClr val="92D04F"/>
                </a:solidFill>
              </a:rPr>
              <a:t>।</a:t>
            </a:r>
            <a:endParaRPr b="1" i="1" lang="en-GB">
              <a:solidFill>
                <a:srgbClr val="92D04F"/>
              </a:solidFill>
            </a:endParaRPr>
          </a:p>
          <a:p>
            <a:pPr algn="l" indent="-457200" marL="457200">
              <a:buFont typeface="+mj-lt"/>
              <a:buAutoNum type="romanLcPeriod" startAt="1"/>
            </a:pPr>
            <a:r>
              <a:rPr altLang="en-GB" b="1" i="1" lang="en-GB">
                <a:solidFill>
                  <a:srgbClr val="92D04F"/>
                </a:solidFill>
              </a:rPr>
              <a:t>স</a:t>
            </a:r>
            <a:r>
              <a:rPr altLang="en-GB" b="1" i="1" lang="en-GB">
                <a:solidFill>
                  <a:srgbClr val="92D04F"/>
                </a:solidFill>
              </a:rPr>
              <a:t>ু</a:t>
            </a:r>
            <a:r>
              <a:rPr altLang="en-GB" b="1" i="1" lang="en-GB">
                <a:solidFill>
                  <a:srgbClr val="92D04F"/>
                </a:solidFill>
              </a:rPr>
              <a:t>র</a:t>
            </a:r>
            <a:r>
              <a:rPr altLang="en-GB" b="1" i="1" lang="en-GB">
                <a:solidFill>
                  <a:srgbClr val="92D04F"/>
                </a:solidFill>
              </a:rPr>
              <a:t>া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GB">
                <a:solidFill>
                  <a:srgbClr val="92D04F"/>
                </a:solidFill>
              </a:rPr>
              <a:t>আ</a:t>
            </a:r>
            <a:r>
              <a:rPr altLang="en-GB" b="1" i="1" lang="en-GB">
                <a:solidFill>
                  <a:srgbClr val="92D04F"/>
                </a:solidFill>
              </a:rPr>
              <a:t>স</a:t>
            </a:r>
            <a:r>
              <a:rPr altLang="en-GB" b="1" i="1" lang="en-GB">
                <a:solidFill>
                  <a:srgbClr val="92D04F"/>
                </a:solidFill>
              </a:rPr>
              <a:t>র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GB">
                <a:solidFill>
                  <a:srgbClr val="92D04F"/>
                </a:solidFill>
              </a:rPr>
              <a:t>অ</a:t>
            </a:r>
            <a:r>
              <a:rPr altLang="en-GB" b="1" i="1" lang="en-GB">
                <a:solidFill>
                  <a:srgbClr val="92D04F"/>
                </a:solidFill>
              </a:rPr>
              <a:t>ন</a:t>
            </a:r>
            <a:r>
              <a:rPr altLang="en-GB" b="1" i="1" lang="en-GB">
                <a:solidFill>
                  <a:srgbClr val="92D04F"/>
                </a:solidFill>
              </a:rPr>
              <a:t>ু</a:t>
            </a:r>
            <a:r>
              <a:rPr altLang="en-GB" b="1" i="1" lang="en-GB">
                <a:solidFill>
                  <a:srgbClr val="92D04F"/>
                </a:solidFill>
              </a:rPr>
              <a:t>ব</a:t>
            </a:r>
            <a:r>
              <a:rPr altLang="en-GB" b="1" i="1" lang="en-GB">
                <a:solidFill>
                  <a:srgbClr val="92D04F"/>
                </a:solidFill>
              </a:rPr>
              <a:t>া</a:t>
            </a:r>
            <a:r>
              <a:rPr altLang="en-GB" b="1" i="1" lang="en-GB">
                <a:solidFill>
                  <a:srgbClr val="92D04F"/>
                </a:solidFill>
              </a:rPr>
              <a:t>দ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GB">
                <a:solidFill>
                  <a:srgbClr val="92D04F"/>
                </a:solidFill>
              </a:rPr>
              <a:t>করতে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GB">
                <a:solidFill>
                  <a:srgbClr val="92D04F"/>
                </a:solidFill>
              </a:rPr>
              <a:t>প</a:t>
            </a:r>
            <a:r>
              <a:rPr altLang="en-GB" b="1" i="1" lang="en-GB">
                <a:solidFill>
                  <a:srgbClr val="92D04F"/>
                </a:solidFill>
              </a:rPr>
              <a:t>া</a:t>
            </a:r>
            <a:r>
              <a:rPr altLang="en-GB" b="1" i="1" lang="en-GB">
                <a:solidFill>
                  <a:srgbClr val="92D04F"/>
                </a:solidFill>
              </a:rPr>
              <a:t>র</a:t>
            </a:r>
            <a:r>
              <a:rPr altLang="en-GB" b="1" i="1" lang="en-GB">
                <a:solidFill>
                  <a:srgbClr val="92D04F"/>
                </a:solidFill>
              </a:rPr>
              <a:t>ব</a:t>
            </a:r>
            <a:r>
              <a:rPr altLang="en-GB" b="1" i="1" lang="en-GB">
                <a:solidFill>
                  <a:srgbClr val="92D04F"/>
                </a:solidFill>
              </a:rPr>
              <a:t>ে</a:t>
            </a:r>
            <a:r>
              <a:rPr altLang="en-GB" b="1" i="1" lang="en-GB">
                <a:solidFill>
                  <a:srgbClr val="92D04F"/>
                </a:solidFill>
              </a:rPr>
              <a:t>।</a:t>
            </a:r>
            <a:endParaRPr b="1" i="1" lang="en-GB">
              <a:solidFill>
                <a:srgbClr val="92D04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GB">
                <a:solidFill>
                  <a:srgbClr val="02A5E3"/>
                </a:solidFill>
              </a:rPr>
              <a:t>س</a:t>
            </a:r>
            <a:r>
              <a:rPr lang="en-GB">
                <a:solidFill>
                  <a:srgbClr val="02A5E3"/>
                </a:solidFill>
              </a:rPr>
              <a:t>و</a:t>
            </a:r>
            <a:r>
              <a:rPr lang="en-GB">
                <a:solidFill>
                  <a:srgbClr val="02A5E3"/>
                </a:solidFill>
              </a:rPr>
              <a:t>ر</a:t>
            </a:r>
            <a:r>
              <a:rPr lang="en-GB">
                <a:solidFill>
                  <a:srgbClr val="02A5E3"/>
                </a:solidFill>
              </a:rPr>
              <a:t>ة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GB">
                <a:solidFill>
                  <a:srgbClr val="02A5E3"/>
                </a:solidFill>
              </a:rPr>
              <a:t>ا</a:t>
            </a:r>
            <a:r>
              <a:rPr altLang="en-GB" lang="en-GB">
                <a:solidFill>
                  <a:srgbClr val="02A5E3"/>
                </a:solidFill>
              </a:rPr>
              <a:t>ل</a:t>
            </a:r>
            <a:r>
              <a:rPr altLang="en-GB" lang="en-GB">
                <a:solidFill>
                  <a:srgbClr val="02A5E3"/>
                </a:solidFill>
              </a:rPr>
              <a:t>ع</a:t>
            </a:r>
            <a:r>
              <a:rPr altLang="en-GB" lang="en-GB">
                <a:solidFill>
                  <a:srgbClr val="02A5E3"/>
                </a:solidFill>
              </a:rPr>
              <a:t>ص</a:t>
            </a:r>
            <a:r>
              <a:rPr altLang="en-GB" lang="en-GB">
                <a:solidFill>
                  <a:srgbClr val="02A5E3"/>
                </a:solidFill>
              </a:rPr>
              <a:t>ر</a:t>
            </a:r>
            <a:endParaRPr lang="en-GB">
              <a:solidFill>
                <a:srgbClr val="02A5E3"/>
              </a:solidFill>
            </a:endParaRPr>
          </a:p>
        </p:txBody>
      </p:sp>
      <p:sp>
        <p:nvSpPr>
          <p:cNvPr id="1048589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pPr algn="l" indent="-342900" marL="342900">
              <a:buFont typeface="Wingdings" charset="2"/>
              <a:buChar char="n"/>
            </a:pPr>
            <a:r>
              <a:rPr b="1" i="1" lang="en-GB">
                <a:solidFill>
                  <a:srgbClr val="BF0000"/>
                </a:solidFill>
              </a:rPr>
              <a:t>و</a:t>
            </a:r>
            <a:r>
              <a:rPr b="1" i="1" lang="en-GB">
                <a:solidFill>
                  <a:srgbClr val="BF0000"/>
                </a:solidFill>
              </a:rPr>
              <a:t>ا</a:t>
            </a:r>
            <a:r>
              <a:rPr b="1" i="1" lang="en-GB">
                <a:solidFill>
                  <a:srgbClr val="BF0000"/>
                </a:solidFill>
              </a:rPr>
              <a:t>ل</a:t>
            </a:r>
            <a:r>
              <a:rPr b="1" i="1" lang="en-GB">
                <a:solidFill>
                  <a:srgbClr val="BF0000"/>
                </a:solidFill>
              </a:rPr>
              <a:t>ع</a:t>
            </a:r>
            <a:r>
              <a:rPr b="1" i="1" lang="en-GB">
                <a:solidFill>
                  <a:srgbClr val="BF0000"/>
                </a:solidFill>
              </a:rPr>
              <a:t>ص</a:t>
            </a:r>
            <a:r>
              <a:rPr b="1" i="1" lang="en-GB">
                <a:solidFill>
                  <a:srgbClr val="BF0000"/>
                </a:solidFill>
              </a:rPr>
              <a:t>ر</a:t>
            </a:r>
            <a:endParaRPr b="1" i="1" lang="en-GB">
              <a:solidFill>
                <a:srgbClr val="BF0000"/>
              </a:solidFill>
            </a:endParaRPr>
          </a:p>
          <a:p>
            <a:pPr algn="l" indent="-342900" marL="342900">
              <a:buFont typeface="Wingdings" charset="2"/>
              <a:buChar char="n"/>
            </a:pPr>
            <a:r>
              <a:rPr b="1" i="1" lang="en-GB">
                <a:solidFill>
                  <a:srgbClr val="BF0000"/>
                </a:solidFill>
              </a:rPr>
              <a:t>إن</a:t>
            </a:r>
            <a:r>
              <a:rPr altLang="en-GB" b="1" i="1" lang="en-US">
                <a:solidFill>
                  <a:srgbClr val="BF0000"/>
                </a:solidFill>
              </a:rPr>
              <a:t> </a:t>
            </a:r>
            <a:r>
              <a:rPr altLang="en-GB" b="1" i="1" lang="en-GB">
                <a:solidFill>
                  <a:srgbClr val="BF0000"/>
                </a:solidFill>
              </a:rPr>
              <a:t>الإنسان</a:t>
            </a:r>
            <a:r>
              <a:rPr altLang="en-GB" b="1" i="1" lang="en-US">
                <a:solidFill>
                  <a:srgbClr val="BF0000"/>
                </a:solidFill>
              </a:rPr>
              <a:t> </a:t>
            </a:r>
            <a:r>
              <a:rPr altLang="en-GB" b="1" i="1" lang="en-GB">
                <a:solidFill>
                  <a:srgbClr val="BF0000"/>
                </a:solidFill>
              </a:rPr>
              <a:t>ل</a:t>
            </a:r>
            <a:r>
              <a:rPr altLang="en-GB" b="1" i="1" lang="en-GB">
                <a:solidFill>
                  <a:srgbClr val="BF0000"/>
                </a:solidFill>
              </a:rPr>
              <a:t>ف</a:t>
            </a:r>
            <a:r>
              <a:rPr altLang="en-GB" b="1" i="1" lang="en-GB">
                <a:solidFill>
                  <a:srgbClr val="BF0000"/>
                </a:solidFill>
              </a:rPr>
              <a:t>ى</a:t>
            </a:r>
            <a:r>
              <a:rPr altLang="en-GB" b="1" i="1" lang="en-US">
                <a:solidFill>
                  <a:srgbClr val="BF0000"/>
                </a:solidFill>
              </a:rPr>
              <a:t> </a:t>
            </a:r>
            <a:r>
              <a:rPr altLang="en-GB" b="1" i="1" lang="en-GB">
                <a:solidFill>
                  <a:srgbClr val="BF0000"/>
                </a:solidFill>
              </a:rPr>
              <a:t>خ</a:t>
            </a:r>
            <a:r>
              <a:rPr altLang="en-GB" b="1" i="1" lang="en-GB">
                <a:solidFill>
                  <a:srgbClr val="BF0000"/>
                </a:solidFill>
              </a:rPr>
              <a:t>س</a:t>
            </a:r>
            <a:r>
              <a:rPr altLang="en-GB" b="1" i="1" lang="en-GB">
                <a:solidFill>
                  <a:srgbClr val="BF0000"/>
                </a:solidFill>
              </a:rPr>
              <a:t>ر</a:t>
            </a:r>
            <a:endParaRPr b="1" i="1" lang="en-GB">
              <a:solidFill>
                <a:srgbClr val="BF0000"/>
              </a:solidFill>
            </a:endParaRPr>
          </a:p>
          <a:p>
            <a:pPr algn="l" indent="-342900" marL="342900">
              <a:buFont typeface="Wingdings" charset="2"/>
              <a:buChar char="n"/>
            </a:pPr>
            <a:r>
              <a:rPr altLang="en-GB" b="1" i="1" lang="en-GB">
                <a:solidFill>
                  <a:srgbClr val="BF0000"/>
                </a:solidFill>
              </a:rPr>
              <a:t>إلا</a:t>
            </a:r>
            <a:r>
              <a:rPr altLang="en-GB" b="1" i="1" lang="en-US">
                <a:solidFill>
                  <a:srgbClr val="BF0000"/>
                </a:solidFill>
              </a:rPr>
              <a:t> </a:t>
            </a:r>
            <a:r>
              <a:rPr altLang="en-GB" b="1" i="1" lang="en-GB">
                <a:solidFill>
                  <a:srgbClr val="BF0000"/>
                </a:solidFill>
              </a:rPr>
              <a:t>ا</a:t>
            </a:r>
            <a:r>
              <a:rPr altLang="en-GB" b="1" i="1" lang="en-GB">
                <a:solidFill>
                  <a:srgbClr val="BF0000"/>
                </a:solidFill>
              </a:rPr>
              <a:t>ل</a:t>
            </a:r>
            <a:r>
              <a:rPr altLang="en-GB" b="1" i="1" lang="en-GB">
                <a:solidFill>
                  <a:srgbClr val="BF0000"/>
                </a:solidFill>
              </a:rPr>
              <a:t>ذ</a:t>
            </a:r>
            <a:r>
              <a:rPr altLang="en-GB" b="1" i="1" lang="en-GB">
                <a:solidFill>
                  <a:srgbClr val="BF0000"/>
                </a:solidFill>
              </a:rPr>
              <a:t>ي</a:t>
            </a:r>
            <a:r>
              <a:rPr altLang="en-GB" b="1" i="1" lang="en-GB">
                <a:solidFill>
                  <a:srgbClr val="BF0000"/>
                </a:solidFill>
              </a:rPr>
              <a:t>ن</a:t>
            </a:r>
            <a:r>
              <a:rPr altLang="en-GB" b="1" i="1" lang="en-US">
                <a:solidFill>
                  <a:srgbClr val="BF0000"/>
                </a:solidFill>
              </a:rPr>
              <a:t> </a:t>
            </a:r>
            <a:r>
              <a:rPr altLang="en-GB" b="1" i="1" lang="en-GB">
                <a:solidFill>
                  <a:srgbClr val="BF0000"/>
                </a:solidFill>
              </a:rPr>
              <a:t>آمنوا</a:t>
            </a:r>
            <a:r>
              <a:rPr altLang="en-GB" b="1" i="1" lang="en-US">
                <a:solidFill>
                  <a:srgbClr val="BF0000"/>
                </a:solidFill>
              </a:rPr>
              <a:t> </a:t>
            </a:r>
            <a:r>
              <a:rPr altLang="en-GB" b="1" i="1" lang="en-GB">
                <a:solidFill>
                  <a:srgbClr val="BF0000"/>
                </a:solidFill>
              </a:rPr>
              <a:t>و</a:t>
            </a:r>
            <a:r>
              <a:rPr altLang="en-GB" b="1" i="1" lang="en-GB">
                <a:solidFill>
                  <a:srgbClr val="BF0000"/>
                </a:solidFill>
              </a:rPr>
              <a:t>ع</a:t>
            </a:r>
            <a:r>
              <a:rPr altLang="en-GB" b="1" i="1" lang="en-GB">
                <a:solidFill>
                  <a:srgbClr val="BF0000"/>
                </a:solidFill>
              </a:rPr>
              <a:t>م</a:t>
            </a:r>
            <a:r>
              <a:rPr altLang="en-GB" b="1" i="1" lang="en-GB">
                <a:solidFill>
                  <a:srgbClr val="BF0000"/>
                </a:solidFill>
              </a:rPr>
              <a:t>ل</a:t>
            </a:r>
            <a:r>
              <a:rPr altLang="en-GB" b="1" i="1" lang="en-GB">
                <a:solidFill>
                  <a:srgbClr val="BF0000"/>
                </a:solidFill>
              </a:rPr>
              <a:t>و</a:t>
            </a:r>
            <a:r>
              <a:rPr altLang="en-GB" b="1" i="1" lang="en-GB">
                <a:solidFill>
                  <a:srgbClr val="BF0000"/>
                </a:solidFill>
              </a:rPr>
              <a:t>ا</a:t>
            </a:r>
            <a:r>
              <a:rPr altLang="en-GB" b="1" i="1" lang="en-US">
                <a:solidFill>
                  <a:srgbClr val="BF0000"/>
                </a:solidFill>
              </a:rPr>
              <a:t> </a:t>
            </a:r>
            <a:r>
              <a:rPr altLang="en-GB" b="1" i="1" lang="en-GB">
                <a:solidFill>
                  <a:srgbClr val="BF0000"/>
                </a:solidFill>
              </a:rPr>
              <a:t>ا</a:t>
            </a:r>
            <a:r>
              <a:rPr altLang="en-GB" b="1" i="1" lang="en-GB">
                <a:solidFill>
                  <a:srgbClr val="BF0000"/>
                </a:solidFill>
              </a:rPr>
              <a:t>ل</a:t>
            </a:r>
            <a:r>
              <a:rPr altLang="en-GB" b="1" i="1" lang="en-GB">
                <a:solidFill>
                  <a:srgbClr val="BF0000"/>
                </a:solidFill>
              </a:rPr>
              <a:t>ص</a:t>
            </a:r>
            <a:r>
              <a:rPr altLang="en-GB" b="1" i="1" lang="en-GB">
                <a:solidFill>
                  <a:srgbClr val="BF0000"/>
                </a:solidFill>
              </a:rPr>
              <a:t>ا</a:t>
            </a:r>
            <a:r>
              <a:rPr altLang="en-GB" b="1" i="1" lang="en-GB">
                <a:solidFill>
                  <a:srgbClr val="BF0000"/>
                </a:solidFill>
              </a:rPr>
              <a:t>ل</a:t>
            </a:r>
            <a:r>
              <a:rPr altLang="en-GB" b="1" i="1" lang="en-GB">
                <a:solidFill>
                  <a:srgbClr val="BF0000"/>
                </a:solidFill>
              </a:rPr>
              <a:t>ح</a:t>
            </a:r>
            <a:r>
              <a:rPr altLang="en-GB" b="1" i="1" lang="en-GB">
                <a:solidFill>
                  <a:srgbClr val="BF0000"/>
                </a:solidFill>
              </a:rPr>
              <a:t>ا</a:t>
            </a:r>
            <a:r>
              <a:rPr altLang="en-GB" b="1" i="1" lang="en-GB">
                <a:solidFill>
                  <a:srgbClr val="BF0000"/>
                </a:solidFill>
              </a:rPr>
              <a:t>ت</a:t>
            </a:r>
            <a:r>
              <a:rPr altLang="en-GB" b="1" i="1" lang="en-US">
                <a:solidFill>
                  <a:srgbClr val="BF0000"/>
                </a:solidFill>
              </a:rPr>
              <a:t> </a:t>
            </a:r>
            <a:r>
              <a:rPr altLang="en-GB" b="1" i="1" lang="en-GB">
                <a:solidFill>
                  <a:srgbClr val="BF0000"/>
                </a:solidFill>
              </a:rPr>
              <a:t>و</a:t>
            </a:r>
            <a:r>
              <a:rPr altLang="en-GB" b="1" i="1" lang="en-GB">
                <a:solidFill>
                  <a:srgbClr val="BF0000"/>
                </a:solidFill>
              </a:rPr>
              <a:t>ت</a:t>
            </a:r>
            <a:r>
              <a:rPr altLang="en-GB" b="1" i="1" lang="en-GB">
                <a:solidFill>
                  <a:srgbClr val="BF0000"/>
                </a:solidFill>
              </a:rPr>
              <a:t>و</a:t>
            </a:r>
            <a:r>
              <a:rPr altLang="en-GB" b="1" i="1" lang="en-GB">
                <a:solidFill>
                  <a:srgbClr val="BF0000"/>
                </a:solidFill>
              </a:rPr>
              <a:t>ا</a:t>
            </a:r>
            <a:r>
              <a:rPr altLang="en-GB" b="1" i="1" lang="en-GB">
                <a:solidFill>
                  <a:srgbClr val="BF0000"/>
                </a:solidFill>
              </a:rPr>
              <a:t>ص</a:t>
            </a:r>
            <a:r>
              <a:rPr altLang="en-GB" b="1" i="1" lang="en-GB">
                <a:solidFill>
                  <a:srgbClr val="BF0000"/>
                </a:solidFill>
              </a:rPr>
              <a:t>و</a:t>
            </a:r>
            <a:r>
              <a:rPr altLang="en-GB" b="1" i="1" lang="en-GB">
                <a:solidFill>
                  <a:srgbClr val="BF0000"/>
                </a:solidFill>
              </a:rPr>
              <a:t>ا</a:t>
            </a:r>
            <a:r>
              <a:rPr altLang="en-GB" b="1" i="1" lang="en-US">
                <a:solidFill>
                  <a:srgbClr val="BF0000"/>
                </a:solidFill>
              </a:rPr>
              <a:t> </a:t>
            </a:r>
            <a:r>
              <a:rPr altLang="en-GB" b="1" i="1" lang="en-GB">
                <a:solidFill>
                  <a:srgbClr val="BF0000"/>
                </a:solidFill>
              </a:rPr>
              <a:t>ب</a:t>
            </a:r>
            <a:r>
              <a:rPr altLang="en-GB" b="1" i="1" lang="en-GB">
                <a:solidFill>
                  <a:srgbClr val="BF0000"/>
                </a:solidFill>
              </a:rPr>
              <a:t>ا</a:t>
            </a:r>
            <a:r>
              <a:rPr altLang="en-GB" b="1" i="1" lang="en-GB">
                <a:solidFill>
                  <a:srgbClr val="BF0000"/>
                </a:solidFill>
              </a:rPr>
              <a:t>ل</a:t>
            </a:r>
            <a:r>
              <a:rPr altLang="en-GB" b="1" i="1" lang="en-GB">
                <a:solidFill>
                  <a:srgbClr val="BF0000"/>
                </a:solidFill>
              </a:rPr>
              <a:t>ح</a:t>
            </a:r>
            <a:r>
              <a:rPr altLang="en-GB" b="1" i="1" lang="en-GB">
                <a:solidFill>
                  <a:srgbClr val="BF0000"/>
                </a:solidFill>
              </a:rPr>
              <a:t>ق</a:t>
            </a:r>
            <a:r>
              <a:rPr altLang="en-GB" b="1" i="1" lang="en-US">
                <a:solidFill>
                  <a:srgbClr val="BF0000"/>
                </a:solidFill>
              </a:rPr>
              <a:t> </a:t>
            </a:r>
            <a:r>
              <a:rPr altLang="en-GB" b="1" i="1" lang="en-GB">
                <a:solidFill>
                  <a:srgbClr val="BF0000"/>
                </a:solidFill>
              </a:rPr>
              <a:t>و</a:t>
            </a:r>
            <a:r>
              <a:rPr altLang="en-GB" b="1" i="1" lang="en-GB">
                <a:solidFill>
                  <a:srgbClr val="BF0000"/>
                </a:solidFill>
              </a:rPr>
              <a:t>ت</a:t>
            </a:r>
            <a:r>
              <a:rPr altLang="en-GB" b="1" i="1" lang="en-GB">
                <a:solidFill>
                  <a:srgbClr val="BF0000"/>
                </a:solidFill>
              </a:rPr>
              <a:t>و</a:t>
            </a:r>
            <a:r>
              <a:rPr altLang="en-GB" b="1" i="1" lang="en-GB">
                <a:solidFill>
                  <a:srgbClr val="BF0000"/>
                </a:solidFill>
              </a:rPr>
              <a:t>ا</a:t>
            </a:r>
            <a:r>
              <a:rPr altLang="en-GB" b="1" i="1" lang="en-GB">
                <a:solidFill>
                  <a:srgbClr val="BF0000"/>
                </a:solidFill>
              </a:rPr>
              <a:t>ص</a:t>
            </a:r>
            <a:r>
              <a:rPr altLang="en-GB" b="1" i="1" lang="en-GB">
                <a:solidFill>
                  <a:srgbClr val="BF0000"/>
                </a:solidFill>
              </a:rPr>
              <a:t>و</a:t>
            </a:r>
            <a:r>
              <a:rPr altLang="en-GB" b="1" i="1" lang="en-GB">
                <a:solidFill>
                  <a:srgbClr val="BF0000"/>
                </a:solidFill>
              </a:rPr>
              <a:t>ا</a:t>
            </a:r>
            <a:r>
              <a:rPr altLang="en-GB" b="1" i="1" lang="en-US">
                <a:solidFill>
                  <a:srgbClr val="BF0000"/>
                </a:solidFill>
              </a:rPr>
              <a:t> </a:t>
            </a:r>
            <a:r>
              <a:rPr altLang="en-GB" b="1" i="1" lang="en-GB">
                <a:solidFill>
                  <a:srgbClr val="BF0000"/>
                </a:solidFill>
              </a:rPr>
              <a:t>ب</a:t>
            </a:r>
            <a:r>
              <a:rPr altLang="en-GB" b="1" i="1" lang="en-GB">
                <a:solidFill>
                  <a:srgbClr val="BF0000"/>
                </a:solidFill>
              </a:rPr>
              <a:t>ا</a:t>
            </a:r>
            <a:r>
              <a:rPr altLang="en-GB" b="1" i="1" lang="en-GB">
                <a:solidFill>
                  <a:srgbClr val="BF0000"/>
                </a:solidFill>
              </a:rPr>
              <a:t>ل</a:t>
            </a:r>
            <a:r>
              <a:rPr altLang="en-GB" b="1" i="1" lang="en-GB">
                <a:solidFill>
                  <a:srgbClr val="BF0000"/>
                </a:solidFill>
              </a:rPr>
              <a:t>ص</a:t>
            </a:r>
            <a:r>
              <a:rPr altLang="en-GB" b="1" i="1" lang="en-GB">
                <a:solidFill>
                  <a:srgbClr val="BF0000"/>
                </a:solidFill>
              </a:rPr>
              <a:t>ب</a:t>
            </a:r>
            <a:r>
              <a:rPr altLang="en-GB" b="1" i="1" lang="en-GB">
                <a:solidFill>
                  <a:srgbClr val="BF0000"/>
                </a:solidFill>
              </a:rPr>
              <a:t>ر</a:t>
            </a:r>
            <a:endParaRPr b="1" i="1" lang="en-GB">
              <a:solidFill>
                <a:srgbClr val="B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b="1" lang="en-GB" u="sng">
                <a:solidFill>
                  <a:srgbClr val="0000FF"/>
                </a:solidFill>
              </a:rPr>
              <a:t>অ</a:t>
            </a:r>
            <a:r>
              <a:rPr b="1" lang="en-GB" u="sng">
                <a:solidFill>
                  <a:srgbClr val="0000FF"/>
                </a:solidFill>
              </a:rPr>
              <a:t>ন</a:t>
            </a:r>
            <a:r>
              <a:rPr b="1" lang="en-GB" u="sng">
                <a:solidFill>
                  <a:srgbClr val="0000FF"/>
                </a:solidFill>
              </a:rPr>
              <a:t>ু</a:t>
            </a:r>
            <a:r>
              <a:rPr b="1" lang="en-GB" u="sng">
                <a:solidFill>
                  <a:srgbClr val="0000FF"/>
                </a:solidFill>
              </a:rPr>
              <a:t>ব</a:t>
            </a:r>
            <a:r>
              <a:rPr b="1" lang="en-GB" u="sng">
                <a:solidFill>
                  <a:srgbClr val="0000FF"/>
                </a:solidFill>
              </a:rPr>
              <a:t>াদ</a:t>
            </a:r>
            <a:r>
              <a:rPr altLang="en-GB" b="1" lang="en-US" u="sng">
                <a:solidFill>
                  <a:srgbClr val="0000FF"/>
                </a:solidFill>
              </a:rPr>
              <a:t> </a:t>
            </a:r>
            <a:endParaRPr b="1" lang="en-GB" u="sng">
              <a:solidFill>
                <a:srgbClr val="0000FF"/>
              </a:solidFill>
            </a:endParaRPr>
          </a:p>
        </p:txBody>
      </p:sp>
      <p:sp>
        <p:nvSpPr>
          <p:cNvPr id="1048594" name="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970968" cy="2754708"/>
          </a:xfrm>
        </p:spPr>
        <p:txBody>
          <a:bodyPr>
            <a:normAutofit fontScale="95833" lnSpcReduction="20000"/>
          </a:bodyPr>
          <a:p>
            <a:pPr algn="l" indent="-457200" marL="457200">
              <a:buFont typeface="+mj-lt"/>
              <a:buAutoNum type="arabicPeriod" startAt="1"/>
            </a:pPr>
            <a:r>
              <a:rPr b="1" i="1" lang="en-GB">
                <a:solidFill>
                  <a:srgbClr val="800000"/>
                </a:solidFill>
              </a:rPr>
              <a:t>ম</a:t>
            </a:r>
            <a:r>
              <a:rPr b="1" i="1" lang="en-GB">
                <a:solidFill>
                  <a:srgbClr val="800000"/>
                </a:solidFill>
              </a:rPr>
              <a:t>হ</a:t>
            </a:r>
            <a:r>
              <a:rPr b="1" i="1" lang="en-GB">
                <a:solidFill>
                  <a:srgbClr val="800000"/>
                </a:solidFill>
              </a:rPr>
              <a:t>া</a:t>
            </a:r>
            <a:r>
              <a:rPr b="1" i="1" lang="en-GB">
                <a:solidFill>
                  <a:srgbClr val="800000"/>
                </a:solidFill>
              </a:rPr>
              <a:t>ক</a:t>
            </a:r>
            <a:r>
              <a:rPr b="1" i="1" lang="en-GB">
                <a:solidFill>
                  <a:srgbClr val="800000"/>
                </a:solidFill>
              </a:rPr>
              <a:t>া</a:t>
            </a:r>
            <a:r>
              <a:rPr b="1" i="1" lang="en-GB">
                <a:solidFill>
                  <a:srgbClr val="800000"/>
                </a:solidFill>
              </a:rPr>
              <a:t>লের</a:t>
            </a:r>
            <a:r>
              <a:rPr altLang="en-GB" b="1" i="1" lang="en-US">
                <a:solidFill>
                  <a:srgbClr val="800000"/>
                </a:solidFill>
              </a:rPr>
              <a:t> </a:t>
            </a:r>
            <a:r>
              <a:rPr altLang="en-GB" b="1" i="1" lang="en-GB">
                <a:solidFill>
                  <a:srgbClr val="800000"/>
                </a:solidFill>
              </a:rPr>
              <a:t>শ</a:t>
            </a:r>
            <a:r>
              <a:rPr altLang="en-GB" b="1" i="1" lang="en-GB">
                <a:solidFill>
                  <a:srgbClr val="800000"/>
                </a:solidFill>
              </a:rPr>
              <a:t>প</a:t>
            </a:r>
            <a:r>
              <a:rPr altLang="en-GB" b="1" i="1" lang="en-GB">
                <a:solidFill>
                  <a:srgbClr val="800000"/>
                </a:solidFill>
              </a:rPr>
              <a:t>থ</a:t>
            </a:r>
            <a:r>
              <a:rPr altLang="en-GB" b="1" i="1" lang="en-GB">
                <a:solidFill>
                  <a:srgbClr val="800000"/>
                </a:solidFill>
              </a:rPr>
              <a:t>।</a:t>
            </a:r>
            <a:endParaRPr b="1" i="1" lang="en-GB">
              <a:solidFill>
                <a:srgbClr val="800000"/>
              </a:solidFill>
            </a:endParaRPr>
          </a:p>
          <a:p>
            <a:pPr algn="l" indent="-457200" marL="457200">
              <a:buFont typeface="+mj-lt"/>
              <a:buAutoNum type="arabicPeriod" startAt="1"/>
            </a:pPr>
            <a:endParaRPr b="1" i="1" lang="en-GB">
              <a:solidFill>
                <a:srgbClr val="800000"/>
              </a:solidFill>
            </a:endParaRPr>
          </a:p>
          <a:p>
            <a:pPr algn="l" indent="-457200" marL="457200">
              <a:buFont typeface="+mj-lt"/>
              <a:buAutoNum type="arabicPeriod" startAt="1"/>
            </a:pPr>
            <a:r>
              <a:rPr altLang="en-GB" b="1" i="1" lang="en-GB">
                <a:solidFill>
                  <a:srgbClr val="800000"/>
                </a:solidFill>
              </a:rPr>
              <a:t>ম</a:t>
            </a:r>
            <a:r>
              <a:rPr altLang="en-GB" b="1" i="1" lang="en-GB">
                <a:solidFill>
                  <a:srgbClr val="800000"/>
                </a:solidFill>
              </a:rPr>
              <a:t>া</a:t>
            </a:r>
            <a:r>
              <a:rPr altLang="en-GB" b="1" i="1" lang="en-GB">
                <a:solidFill>
                  <a:srgbClr val="800000"/>
                </a:solidFill>
              </a:rPr>
              <a:t>ন</a:t>
            </a:r>
            <a:r>
              <a:rPr altLang="en-GB" b="1" i="1" lang="en-GB">
                <a:solidFill>
                  <a:srgbClr val="800000"/>
                </a:solidFill>
              </a:rPr>
              <a:t>ুষ</a:t>
            </a:r>
            <a:r>
              <a:rPr altLang="en-GB" b="1" i="1" lang="en-US">
                <a:solidFill>
                  <a:srgbClr val="800000"/>
                </a:solidFill>
              </a:rPr>
              <a:t> </a:t>
            </a:r>
            <a:r>
              <a:rPr altLang="en-GB" b="1" i="1" lang="en-GB">
                <a:solidFill>
                  <a:srgbClr val="800000"/>
                </a:solidFill>
              </a:rPr>
              <a:t>অ</a:t>
            </a:r>
            <a:r>
              <a:rPr altLang="en-GB" b="1" i="1" lang="en-GB">
                <a:solidFill>
                  <a:srgbClr val="800000"/>
                </a:solidFill>
              </a:rPr>
              <a:t>ব</a:t>
            </a:r>
            <a:r>
              <a:rPr altLang="en-GB" b="1" i="1" lang="en-GB">
                <a:solidFill>
                  <a:srgbClr val="800000"/>
                </a:solidFill>
              </a:rPr>
              <a:t>শ</a:t>
            </a:r>
            <a:r>
              <a:rPr altLang="en-GB" b="1" i="1" lang="en-GB">
                <a:solidFill>
                  <a:srgbClr val="800000"/>
                </a:solidFill>
              </a:rPr>
              <a:t>্যই</a:t>
            </a:r>
            <a:r>
              <a:rPr altLang="en-GB" b="1" i="1" lang="en-US">
                <a:solidFill>
                  <a:srgbClr val="800000"/>
                </a:solidFill>
              </a:rPr>
              <a:t> </a:t>
            </a:r>
            <a:r>
              <a:rPr altLang="en-GB" b="1" i="1" lang="en-GB">
                <a:solidFill>
                  <a:srgbClr val="800000"/>
                </a:solidFill>
              </a:rPr>
              <a:t>ক</a:t>
            </a:r>
            <a:r>
              <a:rPr altLang="en-GB" b="1" i="1" lang="en-GB">
                <a:solidFill>
                  <a:srgbClr val="800000"/>
                </a:solidFill>
              </a:rPr>
              <a:t>্</a:t>
            </a:r>
            <a:r>
              <a:rPr altLang="en-GB" b="1" i="1" lang="en-GB">
                <a:solidFill>
                  <a:srgbClr val="800000"/>
                </a:solidFill>
              </a:rPr>
              <a:t>ষ</a:t>
            </a:r>
            <a:r>
              <a:rPr altLang="en-GB" b="1" i="1" lang="en-GB">
                <a:solidFill>
                  <a:srgbClr val="800000"/>
                </a:solidFill>
              </a:rPr>
              <a:t>ত</a:t>
            </a:r>
            <a:r>
              <a:rPr altLang="en-GB" b="1" i="1" lang="en-GB">
                <a:solidFill>
                  <a:srgbClr val="800000"/>
                </a:solidFill>
              </a:rPr>
              <a:t>ি</a:t>
            </a:r>
            <a:r>
              <a:rPr altLang="en-GB" b="1" i="1" lang="en-GB">
                <a:solidFill>
                  <a:srgbClr val="800000"/>
                </a:solidFill>
              </a:rPr>
              <a:t>গ</a:t>
            </a:r>
            <a:r>
              <a:rPr altLang="en-GB" b="1" i="1" lang="en-GB">
                <a:solidFill>
                  <a:srgbClr val="800000"/>
                </a:solidFill>
              </a:rPr>
              <a:t>্</a:t>
            </a:r>
            <a:r>
              <a:rPr altLang="en-GB" b="1" i="1" lang="en-GB">
                <a:solidFill>
                  <a:srgbClr val="800000"/>
                </a:solidFill>
              </a:rPr>
              <a:t>র</a:t>
            </a:r>
            <a:r>
              <a:rPr altLang="en-GB" b="1" i="1" lang="en-GB">
                <a:solidFill>
                  <a:srgbClr val="800000"/>
                </a:solidFill>
              </a:rPr>
              <a:t>স</a:t>
            </a:r>
            <a:r>
              <a:rPr altLang="en-GB" b="1" i="1" lang="en-GB">
                <a:solidFill>
                  <a:srgbClr val="800000"/>
                </a:solidFill>
              </a:rPr>
              <a:t>্</a:t>
            </a:r>
            <a:r>
              <a:rPr altLang="en-GB" b="1" i="1" lang="en-GB">
                <a:solidFill>
                  <a:srgbClr val="800000"/>
                </a:solidFill>
              </a:rPr>
              <a:t>ত</a:t>
            </a:r>
            <a:r>
              <a:rPr altLang="en-GB" b="1" i="1" lang="en-GB">
                <a:solidFill>
                  <a:srgbClr val="800000"/>
                </a:solidFill>
              </a:rPr>
              <a:t>।</a:t>
            </a:r>
            <a:endParaRPr b="1" i="1" lang="en-GB">
              <a:solidFill>
                <a:srgbClr val="800000"/>
              </a:solidFill>
            </a:endParaRPr>
          </a:p>
          <a:p>
            <a:pPr algn="l" indent="-457200" marL="457200">
              <a:buFont typeface="+mj-lt"/>
              <a:buAutoNum type="arabicPeriod" startAt="1"/>
            </a:pPr>
            <a:endParaRPr b="1" i="1" lang="en-GB">
              <a:solidFill>
                <a:srgbClr val="800000"/>
              </a:solidFill>
            </a:endParaRPr>
          </a:p>
          <a:p>
            <a:pPr algn="l" indent="-457200" marL="457200">
              <a:buFont typeface="+mj-lt"/>
              <a:buAutoNum type="arabicPeriod" startAt="1"/>
            </a:pPr>
            <a:r>
              <a:rPr altLang="en-GB" b="1" i="1" lang="en-GB">
                <a:solidFill>
                  <a:srgbClr val="800000"/>
                </a:solidFill>
              </a:rPr>
              <a:t>ক</a:t>
            </a:r>
            <a:r>
              <a:rPr altLang="en-GB" b="1" i="1" lang="en-GB">
                <a:solidFill>
                  <a:srgbClr val="800000"/>
                </a:solidFill>
              </a:rPr>
              <a:t>ি</a:t>
            </a:r>
            <a:r>
              <a:rPr altLang="en-GB" b="1" i="1" lang="en-GB">
                <a:solidFill>
                  <a:srgbClr val="800000"/>
                </a:solidFill>
              </a:rPr>
              <a:t>ন্তু</a:t>
            </a:r>
            <a:r>
              <a:rPr altLang="en-GB" b="1" i="1" lang="en-US">
                <a:solidFill>
                  <a:srgbClr val="800000"/>
                </a:solidFill>
              </a:rPr>
              <a:t> </a:t>
            </a:r>
            <a:r>
              <a:rPr altLang="en-GB" b="1" i="1" lang="en-GB">
                <a:solidFill>
                  <a:srgbClr val="800000"/>
                </a:solidFill>
              </a:rPr>
              <a:t>ত</a:t>
            </a:r>
            <a:r>
              <a:rPr altLang="en-GB" b="1" i="1" lang="en-GB">
                <a:solidFill>
                  <a:srgbClr val="800000"/>
                </a:solidFill>
              </a:rPr>
              <a:t>া</a:t>
            </a:r>
            <a:r>
              <a:rPr altLang="en-GB" b="1" i="1" lang="en-GB">
                <a:solidFill>
                  <a:srgbClr val="800000"/>
                </a:solidFill>
              </a:rPr>
              <a:t>র</a:t>
            </a:r>
            <a:r>
              <a:rPr altLang="en-GB" b="1" i="1" lang="en-GB">
                <a:solidFill>
                  <a:srgbClr val="800000"/>
                </a:solidFill>
              </a:rPr>
              <a:t>া</a:t>
            </a:r>
            <a:r>
              <a:rPr altLang="en-GB" b="1" i="1" lang="en-US">
                <a:solidFill>
                  <a:srgbClr val="800000"/>
                </a:solidFill>
              </a:rPr>
              <a:t> </a:t>
            </a:r>
            <a:r>
              <a:rPr altLang="en-GB" b="1" i="1" lang="en-GB">
                <a:solidFill>
                  <a:srgbClr val="800000"/>
                </a:solidFill>
              </a:rPr>
              <a:t>ন</a:t>
            </a:r>
            <a:r>
              <a:rPr altLang="en-GB" b="1" i="1" lang="en-GB">
                <a:solidFill>
                  <a:srgbClr val="800000"/>
                </a:solidFill>
              </a:rPr>
              <a:t>য়</a:t>
            </a:r>
            <a:r>
              <a:rPr altLang="en-GB" b="1" i="1" lang="en-US">
                <a:solidFill>
                  <a:srgbClr val="800000"/>
                </a:solidFill>
              </a:rPr>
              <a:t>,</a:t>
            </a:r>
            <a:r>
              <a:rPr altLang="en-GB" b="1" i="1" lang="en-US">
                <a:solidFill>
                  <a:srgbClr val="800000"/>
                </a:solidFill>
              </a:rPr>
              <a:t> </a:t>
            </a:r>
            <a:r>
              <a:rPr altLang="en-GB" b="1" i="1" lang="en-GB">
                <a:solidFill>
                  <a:srgbClr val="800000"/>
                </a:solidFill>
              </a:rPr>
              <a:t>য</a:t>
            </a:r>
            <a:r>
              <a:rPr altLang="en-GB" b="1" i="1" lang="en-GB">
                <a:solidFill>
                  <a:srgbClr val="800000"/>
                </a:solidFill>
              </a:rPr>
              <a:t>া</a:t>
            </a:r>
            <a:r>
              <a:rPr altLang="en-GB" b="1" i="1" lang="en-GB">
                <a:solidFill>
                  <a:srgbClr val="800000"/>
                </a:solidFill>
              </a:rPr>
              <a:t>র</a:t>
            </a:r>
            <a:r>
              <a:rPr altLang="en-GB" b="1" i="1" lang="en-GB">
                <a:solidFill>
                  <a:srgbClr val="800000"/>
                </a:solidFill>
              </a:rPr>
              <a:t>া</a:t>
            </a:r>
            <a:r>
              <a:rPr altLang="en-GB" b="1" i="1" lang="en-US">
                <a:solidFill>
                  <a:srgbClr val="800000"/>
                </a:solidFill>
              </a:rPr>
              <a:t> </a:t>
            </a:r>
            <a:r>
              <a:rPr altLang="en-GB" b="1" i="1" lang="en-GB">
                <a:solidFill>
                  <a:srgbClr val="800000"/>
                </a:solidFill>
              </a:rPr>
              <a:t>ঈ</a:t>
            </a:r>
            <a:r>
              <a:rPr altLang="en-GB" b="1" i="1" lang="en-GB">
                <a:solidFill>
                  <a:srgbClr val="800000"/>
                </a:solidFill>
              </a:rPr>
              <a:t>ম</a:t>
            </a:r>
            <a:r>
              <a:rPr altLang="en-GB" b="1" i="1" lang="en-GB">
                <a:solidFill>
                  <a:srgbClr val="800000"/>
                </a:solidFill>
              </a:rPr>
              <a:t>া</a:t>
            </a:r>
            <a:r>
              <a:rPr altLang="en-GB" b="1" i="1" lang="en-GB">
                <a:solidFill>
                  <a:srgbClr val="800000"/>
                </a:solidFill>
              </a:rPr>
              <a:t>ন</a:t>
            </a:r>
            <a:r>
              <a:rPr altLang="en-GB" b="1" i="1" lang="en-US">
                <a:solidFill>
                  <a:srgbClr val="800000"/>
                </a:solidFill>
              </a:rPr>
              <a:t> </a:t>
            </a:r>
            <a:r>
              <a:rPr altLang="en-GB" b="1" i="1" lang="en-GB">
                <a:solidFill>
                  <a:srgbClr val="800000"/>
                </a:solidFill>
              </a:rPr>
              <a:t>আনে</a:t>
            </a:r>
            <a:r>
              <a:rPr altLang="en-GB" b="1" i="1" lang="en-US">
                <a:solidFill>
                  <a:srgbClr val="800000"/>
                </a:solidFill>
              </a:rPr>
              <a:t> </a:t>
            </a:r>
            <a:r>
              <a:rPr altLang="en-GB" b="1" i="1" lang="en-GB">
                <a:solidFill>
                  <a:srgbClr val="800000"/>
                </a:solidFill>
              </a:rPr>
              <a:t>ও</a:t>
            </a:r>
            <a:r>
              <a:rPr altLang="en-GB" b="1" i="1" lang="en-US">
                <a:solidFill>
                  <a:srgbClr val="800000"/>
                </a:solidFill>
              </a:rPr>
              <a:t> </a:t>
            </a:r>
            <a:r>
              <a:rPr altLang="en-GB" b="1" i="1" lang="en-GB">
                <a:solidFill>
                  <a:srgbClr val="800000"/>
                </a:solidFill>
              </a:rPr>
              <a:t>স</a:t>
            </a:r>
            <a:r>
              <a:rPr altLang="en-GB" b="1" i="1" lang="en-GB">
                <a:solidFill>
                  <a:srgbClr val="800000"/>
                </a:solidFill>
              </a:rPr>
              <a:t>ৎ</a:t>
            </a:r>
            <a:r>
              <a:rPr altLang="en-GB" b="1" i="1" lang="en-GB">
                <a:solidFill>
                  <a:srgbClr val="800000"/>
                </a:solidFill>
              </a:rPr>
              <a:t>ক</a:t>
            </a:r>
            <a:r>
              <a:rPr altLang="en-GB" b="1" i="1" lang="en-GB">
                <a:solidFill>
                  <a:srgbClr val="800000"/>
                </a:solidFill>
              </a:rPr>
              <a:t>র</a:t>
            </a:r>
            <a:r>
              <a:rPr altLang="en-GB" b="1" i="1" lang="en-GB">
                <a:solidFill>
                  <a:srgbClr val="800000"/>
                </a:solidFill>
              </a:rPr>
              <a:t>্</a:t>
            </a:r>
            <a:r>
              <a:rPr altLang="en-GB" b="1" i="1" lang="en-GB">
                <a:solidFill>
                  <a:srgbClr val="800000"/>
                </a:solidFill>
              </a:rPr>
              <a:t>ম</a:t>
            </a:r>
            <a:r>
              <a:rPr altLang="en-GB" b="1" i="1" lang="en-US">
                <a:solidFill>
                  <a:srgbClr val="800000"/>
                </a:solidFill>
              </a:rPr>
              <a:t> </a:t>
            </a:r>
            <a:r>
              <a:rPr altLang="en-GB" b="1" i="1" lang="en-GB">
                <a:solidFill>
                  <a:srgbClr val="800000"/>
                </a:solidFill>
              </a:rPr>
              <a:t>ক</a:t>
            </a:r>
            <a:r>
              <a:rPr altLang="en-GB" b="1" i="1" lang="en-GB">
                <a:solidFill>
                  <a:srgbClr val="800000"/>
                </a:solidFill>
              </a:rPr>
              <a:t>র</a:t>
            </a:r>
            <a:r>
              <a:rPr altLang="en-GB" b="1" i="1" lang="en-GB">
                <a:solidFill>
                  <a:srgbClr val="800000"/>
                </a:solidFill>
              </a:rPr>
              <a:t>ে</a:t>
            </a:r>
            <a:r>
              <a:rPr altLang="en-GB" b="1" i="1" lang="en-US">
                <a:solidFill>
                  <a:srgbClr val="800000"/>
                </a:solidFill>
              </a:rPr>
              <a:t> </a:t>
            </a:r>
            <a:r>
              <a:rPr altLang="en-GB" b="1" i="1" lang="en-GB">
                <a:solidFill>
                  <a:srgbClr val="800000"/>
                </a:solidFill>
              </a:rPr>
              <a:t>এ</a:t>
            </a:r>
            <a:r>
              <a:rPr altLang="en-GB" b="1" i="1" lang="en-GB">
                <a:solidFill>
                  <a:srgbClr val="800000"/>
                </a:solidFill>
              </a:rPr>
              <a:t>ব</a:t>
            </a:r>
            <a:r>
              <a:rPr altLang="en-GB" b="1" i="1" lang="en-GB">
                <a:solidFill>
                  <a:srgbClr val="800000"/>
                </a:solidFill>
              </a:rPr>
              <a:t>ং</a:t>
            </a:r>
            <a:r>
              <a:rPr altLang="en-GB" b="1" i="1" lang="en-US">
                <a:solidFill>
                  <a:srgbClr val="800000"/>
                </a:solidFill>
              </a:rPr>
              <a:t> </a:t>
            </a:r>
            <a:r>
              <a:rPr altLang="en-GB" b="1" i="1" lang="en-GB">
                <a:solidFill>
                  <a:srgbClr val="800000"/>
                </a:solidFill>
              </a:rPr>
              <a:t>প</a:t>
            </a:r>
            <a:r>
              <a:rPr altLang="en-GB" b="1" i="1" lang="en-GB">
                <a:solidFill>
                  <a:srgbClr val="800000"/>
                </a:solidFill>
              </a:rPr>
              <a:t>র</a:t>
            </a:r>
            <a:r>
              <a:rPr altLang="en-GB" b="1" i="1" lang="en-GB">
                <a:solidFill>
                  <a:srgbClr val="800000"/>
                </a:solidFill>
              </a:rPr>
              <a:t>স</a:t>
            </a:r>
            <a:r>
              <a:rPr altLang="en-GB" b="1" i="1" lang="en-GB">
                <a:solidFill>
                  <a:srgbClr val="800000"/>
                </a:solidFill>
              </a:rPr>
              <a:t>্</a:t>
            </a:r>
            <a:r>
              <a:rPr altLang="en-GB" b="1" i="1" lang="en-GB">
                <a:solidFill>
                  <a:srgbClr val="800000"/>
                </a:solidFill>
              </a:rPr>
              <a:t>পরকে</a:t>
            </a:r>
            <a:r>
              <a:rPr altLang="en-GB" b="1" i="1" lang="en-US">
                <a:solidFill>
                  <a:srgbClr val="800000"/>
                </a:solidFill>
              </a:rPr>
              <a:t> </a:t>
            </a:r>
            <a:r>
              <a:rPr altLang="en-GB" b="1" i="1" lang="en-GB">
                <a:solidFill>
                  <a:srgbClr val="800000"/>
                </a:solidFill>
              </a:rPr>
              <a:t>স</a:t>
            </a:r>
            <a:r>
              <a:rPr altLang="en-GB" b="1" i="1" lang="en-GB">
                <a:solidFill>
                  <a:srgbClr val="800000"/>
                </a:solidFill>
              </a:rPr>
              <a:t>ত</a:t>
            </a:r>
            <a:r>
              <a:rPr altLang="en-GB" b="1" i="1" lang="en-GB">
                <a:solidFill>
                  <a:srgbClr val="800000"/>
                </a:solidFill>
              </a:rPr>
              <a:t>্</a:t>
            </a:r>
            <a:r>
              <a:rPr altLang="en-GB" b="1" i="1" lang="en-GB">
                <a:solidFill>
                  <a:srgbClr val="800000"/>
                </a:solidFill>
              </a:rPr>
              <a:t>য</a:t>
            </a:r>
            <a:r>
              <a:rPr altLang="en-GB" b="1" i="1" lang="en-GB">
                <a:solidFill>
                  <a:srgbClr val="800000"/>
                </a:solidFill>
              </a:rPr>
              <a:t>ে</a:t>
            </a:r>
            <a:r>
              <a:rPr altLang="en-GB" b="1" i="1" lang="en-GB">
                <a:solidFill>
                  <a:srgbClr val="800000"/>
                </a:solidFill>
              </a:rPr>
              <a:t>র</a:t>
            </a:r>
            <a:r>
              <a:rPr altLang="en-GB" b="1" i="1" lang="en-US">
                <a:solidFill>
                  <a:srgbClr val="800000"/>
                </a:solidFill>
              </a:rPr>
              <a:t> </a:t>
            </a:r>
            <a:r>
              <a:rPr altLang="en-GB" b="1" i="1" lang="en-GB">
                <a:solidFill>
                  <a:srgbClr val="800000"/>
                </a:solidFill>
              </a:rPr>
              <a:t>উ</a:t>
            </a:r>
            <a:r>
              <a:rPr altLang="en-GB" b="1" i="1" lang="en-GB">
                <a:solidFill>
                  <a:srgbClr val="800000"/>
                </a:solidFill>
              </a:rPr>
              <a:t>প</a:t>
            </a:r>
            <a:r>
              <a:rPr altLang="en-GB" b="1" i="1" lang="en-GB">
                <a:solidFill>
                  <a:srgbClr val="800000"/>
                </a:solidFill>
              </a:rPr>
              <a:t>দ</a:t>
            </a:r>
            <a:r>
              <a:rPr altLang="en-GB" b="1" i="1" lang="en-GB">
                <a:solidFill>
                  <a:srgbClr val="800000"/>
                </a:solidFill>
              </a:rPr>
              <a:t>েশ</a:t>
            </a:r>
            <a:r>
              <a:rPr altLang="en-GB" b="1" i="1" lang="en-US">
                <a:solidFill>
                  <a:srgbClr val="800000"/>
                </a:solidFill>
              </a:rPr>
              <a:t> </a:t>
            </a:r>
            <a:r>
              <a:rPr altLang="en-GB" b="1" i="1" lang="en-GB">
                <a:solidFill>
                  <a:srgbClr val="800000"/>
                </a:solidFill>
              </a:rPr>
              <a:t>দ</a:t>
            </a:r>
            <a:r>
              <a:rPr altLang="en-GB" b="1" i="1" lang="en-GB">
                <a:solidFill>
                  <a:srgbClr val="800000"/>
                </a:solidFill>
              </a:rPr>
              <a:t>ে</a:t>
            </a:r>
            <a:r>
              <a:rPr altLang="en-GB" b="1" i="1" lang="en-GB">
                <a:solidFill>
                  <a:srgbClr val="800000"/>
                </a:solidFill>
              </a:rPr>
              <a:t>য়</a:t>
            </a:r>
            <a:r>
              <a:rPr altLang="en-GB" b="1" i="1" lang="en-US">
                <a:solidFill>
                  <a:srgbClr val="800000"/>
                </a:solidFill>
              </a:rPr>
              <a:t> </a:t>
            </a:r>
            <a:r>
              <a:rPr altLang="en-GB" b="1" i="1" lang="en-GB">
                <a:solidFill>
                  <a:srgbClr val="800000"/>
                </a:solidFill>
              </a:rPr>
              <a:t>ও</a:t>
            </a:r>
            <a:r>
              <a:rPr altLang="en-GB" b="1" i="1" lang="en-US">
                <a:solidFill>
                  <a:srgbClr val="800000"/>
                </a:solidFill>
              </a:rPr>
              <a:t> </a:t>
            </a:r>
            <a:r>
              <a:rPr altLang="en-GB" b="1" i="1" lang="en-GB">
                <a:solidFill>
                  <a:srgbClr val="800000"/>
                </a:solidFill>
              </a:rPr>
              <a:t>ধ</a:t>
            </a:r>
            <a:r>
              <a:rPr altLang="en-GB" b="1" i="1" lang="en-GB">
                <a:solidFill>
                  <a:srgbClr val="800000"/>
                </a:solidFill>
              </a:rPr>
              <a:t>ৈ</a:t>
            </a:r>
            <a:r>
              <a:rPr altLang="en-GB" b="1" i="1" lang="en-GB">
                <a:solidFill>
                  <a:srgbClr val="800000"/>
                </a:solidFill>
              </a:rPr>
              <a:t>র্যের</a:t>
            </a:r>
            <a:r>
              <a:rPr altLang="en-GB" b="1" i="1" lang="en-US">
                <a:solidFill>
                  <a:srgbClr val="800000"/>
                </a:solidFill>
              </a:rPr>
              <a:t> </a:t>
            </a:r>
            <a:r>
              <a:rPr altLang="en-GB" b="1" i="1" lang="en-GB">
                <a:solidFill>
                  <a:srgbClr val="800000"/>
                </a:solidFill>
              </a:rPr>
              <a:t>উ</a:t>
            </a:r>
            <a:r>
              <a:rPr altLang="en-GB" b="1" i="1" lang="en-GB">
                <a:solidFill>
                  <a:srgbClr val="800000"/>
                </a:solidFill>
              </a:rPr>
              <a:t>প</a:t>
            </a:r>
            <a:r>
              <a:rPr altLang="en-GB" b="1" i="1" lang="en-GB">
                <a:solidFill>
                  <a:srgbClr val="800000"/>
                </a:solidFill>
              </a:rPr>
              <a:t>দ</a:t>
            </a:r>
            <a:r>
              <a:rPr altLang="en-GB" b="1" i="1" lang="en-GB">
                <a:solidFill>
                  <a:srgbClr val="800000"/>
                </a:solidFill>
              </a:rPr>
              <a:t>েশ</a:t>
            </a:r>
            <a:r>
              <a:rPr altLang="en-GB" b="1" i="1" lang="en-US">
                <a:solidFill>
                  <a:srgbClr val="800000"/>
                </a:solidFill>
              </a:rPr>
              <a:t> </a:t>
            </a:r>
            <a:r>
              <a:rPr altLang="en-GB" b="1" i="1" lang="en-GB">
                <a:solidFill>
                  <a:srgbClr val="800000"/>
                </a:solidFill>
              </a:rPr>
              <a:t>দ</a:t>
            </a:r>
            <a:r>
              <a:rPr altLang="en-GB" b="1" i="1" lang="en-GB">
                <a:solidFill>
                  <a:srgbClr val="800000"/>
                </a:solidFill>
              </a:rPr>
              <a:t>ে</a:t>
            </a:r>
            <a:r>
              <a:rPr altLang="en-GB" b="1" i="1" lang="en-GB">
                <a:solidFill>
                  <a:srgbClr val="800000"/>
                </a:solidFill>
              </a:rPr>
              <a:t>য়</a:t>
            </a:r>
            <a:r>
              <a:rPr altLang="en-GB" b="1" i="1" lang="en-GB">
                <a:solidFill>
                  <a:srgbClr val="800000"/>
                </a:solidFill>
              </a:rPr>
              <a:t>।</a:t>
            </a:r>
            <a:endParaRPr b="1" i="1" lang="en-GB">
              <a:solidFill>
                <a:srgbClr val="8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n/transition/2016/1">
            <p:transition val="wps_teeter_l_1500"/>
          </p:ext>
        </p:extLst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/>
          <p:nvPr/>
        </p:nvSpPr>
        <p:spPr>
          <a:xfrm rot="21581626" flipV="1">
            <a:off x="2337124" y="2411413"/>
            <a:ext cx="4489919" cy="1181630"/>
          </a:xfrm>
          <a:prstGeom prst="homePlate"/>
          <a:solidFill>
            <a:srgbClr val="FFFFFF"/>
          </a:solidFill>
          <a:ln w="25400">
            <a:solidFill>
              <a:srgbClr val="3893E0"/>
            </a:solidFill>
          </a:ln>
        </p:spPr>
        <p:txBody>
          <a:bodyPr anchor="ctr"/>
          <a:p>
            <a:pPr algn="ctr"/>
            <a:endParaRPr lang="en-GB"/>
          </a:p>
        </p:txBody>
      </p:sp>
      <p:sp>
        <p:nvSpPr>
          <p:cNvPr id="1048659" name=""/>
          <p:cNvSpPr>
            <a:spLocks noGrp="1"/>
          </p:cNvSpPr>
          <p:nvPr>
            <p:ph type="ctrTitle"/>
          </p:nvPr>
        </p:nvSpPr>
        <p:spPr>
          <a:xfrm>
            <a:off x="685640" y="1025411"/>
            <a:ext cx="6943863" cy="2403588"/>
          </a:xfrm>
        </p:spPr>
        <p:txBody>
          <a:bodyPr/>
          <a:p>
            <a:r>
              <a:rPr b="1" i="1" lang="en-GB" u="sng"/>
              <a:t>এ</a:t>
            </a:r>
            <a:r>
              <a:rPr b="1" i="1" lang="en-GB" u="sng"/>
              <a:t>ক</a:t>
            </a:r>
            <a:r>
              <a:rPr b="1" i="1" lang="en-GB" u="sng"/>
              <a:t>ক</a:t>
            </a:r>
            <a:r>
              <a:rPr altLang="en-GB" b="1" i="1" lang="en-US" u="sng"/>
              <a:t> </a:t>
            </a:r>
            <a:r>
              <a:rPr altLang="en-GB" b="1" i="1" lang="en-GB" u="sng"/>
              <a:t>ক</a:t>
            </a:r>
            <a:r>
              <a:rPr altLang="en-GB" b="1" i="1" lang="en-GB" u="sng"/>
              <a:t>া</a:t>
            </a:r>
            <a:r>
              <a:rPr altLang="en-GB" b="1" i="1" lang="en-GB" u="sng"/>
              <a:t>জ</a:t>
            </a:r>
            <a:endParaRPr b="1" i="1" lang="en-GB" u="sng"/>
          </a:p>
        </p:txBody>
      </p:sp>
      <p:sp>
        <p:nvSpPr>
          <p:cNvPr id="1048660" name=""/>
          <p:cNvSpPr>
            <a:spLocks noGrp="1"/>
          </p:cNvSpPr>
          <p:nvPr>
            <p:ph type="subTitle" idx="1"/>
          </p:nvPr>
        </p:nvSpPr>
        <p:spPr>
          <a:solidFill>
            <a:srgbClr val="92D04F"/>
          </a:solidFill>
          <a:ln>
            <a:solidFill>
              <a:srgbClr val="02A5E3"/>
            </a:solidFill>
            <a:prstDash val="solid"/>
          </a:ln>
        </p:spPr>
        <p:txBody>
          <a:bodyPr/>
          <a:p>
            <a:r>
              <a:rPr b="1" sz="4800" i="1" lang="en-GB"/>
              <a:t>স</a:t>
            </a:r>
            <a:r>
              <a:rPr b="1" sz="4800" i="1" lang="en-GB"/>
              <a:t>ু</a:t>
            </a:r>
            <a:r>
              <a:rPr b="1" sz="4800" i="1" lang="en-GB"/>
              <a:t>র</a:t>
            </a:r>
            <a:r>
              <a:rPr b="1" sz="4800" i="1" lang="en-GB"/>
              <a:t>া</a:t>
            </a:r>
            <a:r>
              <a:rPr altLang="en-GB" b="1" sz="4800" i="1" lang="en-US"/>
              <a:t> </a:t>
            </a:r>
            <a:r>
              <a:rPr altLang="en-GB" b="1" sz="4800" i="1" lang="en-GB"/>
              <a:t>আ</a:t>
            </a:r>
            <a:r>
              <a:rPr altLang="en-GB" b="1" sz="4800" i="1" lang="en-GB"/>
              <a:t>স</a:t>
            </a:r>
            <a:r>
              <a:rPr altLang="en-GB" b="1" sz="4800" i="1" lang="en-GB"/>
              <a:t>র</a:t>
            </a:r>
            <a:r>
              <a:rPr altLang="en-GB" b="1" sz="4800" i="1" lang="en-US"/>
              <a:t> </a:t>
            </a:r>
            <a:r>
              <a:rPr altLang="en-GB" b="1" sz="4800" i="1" lang="en-GB"/>
              <a:t>মুখস্থ</a:t>
            </a:r>
            <a:r>
              <a:rPr altLang="en-GB" b="1" sz="4800" i="1" lang="en-US"/>
              <a:t> </a:t>
            </a:r>
            <a:r>
              <a:rPr altLang="en-GB" b="1" sz="4800" i="1" lang="en-GB"/>
              <a:t>ল</a:t>
            </a:r>
            <a:r>
              <a:rPr altLang="en-GB" b="1" sz="4800" i="1" lang="en-GB"/>
              <a:t>ি</a:t>
            </a:r>
            <a:r>
              <a:rPr altLang="en-GB" b="1" sz="4800" i="1" lang="en-GB"/>
              <a:t>খ</a:t>
            </a:r>
            <a:r>
              <a:rPr altLang="en-GB" b="1" sz="4800" i="1" lang="en-GB"/>
              <a:t>।</a:t>
            </a:r>
            <a:endParaRPr b="1" sz="4800" i="1"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n/transition/2016/1">
            <p:transition val="wps_twist_l_1500"/>
          </p:ext>
        </p:extLst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"/>
          <p:cNvSpPr/>
          <p:nvPr/>
        </p:nvSpPr>
        <p:spPr>
          <a:xfrm>
            <a:off x="1955086" y="2585417"/>
            <a:ext cx="4823984" cy="1050770"/>
          </a:xfrm>
          <a:prstGeom prst="rect"/>
          <a:solidFill>
            <a:srgbClr val="FFFFFF"/>
          </a:solidFill>
          <a:ln w="25400">
            <a:solidFill>
              <a:srgbClr val="3893E0"/>
            </a:solidFill>
          </a:ln>
        </p:spPr>
        <p:txBody>
          <a:bodyPr anchor="ctr"/>
          <a:p>
            <a:pPr algn="ctr"/>
            <a:endParaRPr lang="en-GB"/>
          </a:p>
        </p:txBody>
      </p:sp>
      <p:sp>
        <p:nvSpPr>
          <p:cNvPr id="1048662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b="1" i="1" lang="en-GB" u="sng"/>
              <a:t>দ</a:t>
            </a:r>
            <a:r>
              <a:rPr b="1" i="1" lang="en-GB" u="sng"/>
              <a:t>ল</a:t>
            </a:r>
            <a:r>
              <a:rPr b="1" i="1" lang="en-GB" u="sng"/>
              <a:t>ী</a:t>
            </a:r>
            <a:r>
              <a:rPr b="1" i="1" lang="en-GB" u="sng"/>
              <a:t>য়</a:t>
            </a:r>
            <a:r>
              <a:rPr altLang="en-GB" b="1" i="1" lang="en-US" u="sng"/>
              <a:t> </a:t>
            </a:r>
            <a:r>
              <a:rPr altLang="en-GB" b="1" i="1" lang="en-GB" u="sng"/>
              <a:t>ক</a:t>
            </a:r>
            <a:r>
              <a:rPr altLang="en-GB" b="1" i="1" lang="en-GB" u="sng"/>
              <a:t>া</a:t>
            </a:r>
            <a:r>
              <a:rPr altLang="en-GB" b="1" i="1" lang="en-GB" u="sng"/>
              <a:t>জ</a:t>
            </a:r>
            <a:endParaRPr b="1" i="1" lang="en-GB" u="sng"/>
          </a:p>
        </p:txBody>
      </p:sp>
      <p:sp>
        <p:nvSpPr>
          <p:cNvPr id="1048663" name=""/>
          <p:cNvSpPr>
            <a:spLocks noGrp="1"/>
          </p:cNvSpPr>
          <p:nvPr>
            <p:ph type="subTitle" idx="1"/>
          </p:nvPr>
        </p:nvSpPr>
        <p:spPr>
          <a:solidFill>
            <a:srgbClr val="65FF65"/>
          </a:solidFill>
        </p:spPr>
        <p:txBody>
          <a:bodyPr/>
          <a:p>
            <a:r>
              <a:rPr b="1" i="1" lang="en-GB" u="none">
                <a:solidFill>
                  <a:srgbClr val="FF6600"/>
                </a:solidFill>
              </a:rPr>
              <a:t>স</a:t>
            </a:r>
            <a:r>
              <a:rPr b="1" i="1" lang="en-GB" u="none">
                <a:solidFill>
                  <a:srgbClr val="FF6600"/>
                </a:solidFill>
              </a:rPr>
              <a:t>ু</a:t>
            </a:r>
            <a:r>
              <a:rPr b="1" i="1" lang="en-GB" u="none">
                <a:solidFill>
                  <a:srgbClr val="FF6600"/>
                </a:solidFill>
              </a:rPr>
              <a:t>র</a:t>
            </a:r>
            <a:r>
              <a:rPr b="1" i="1" lang="en-GB" u="none">
                <a:solidFill>
                  <a:srgbClr val="FF6600"/>
                </a:solidFill>
              </a:rPr>
              <a:t>া</a:t>
            </a:r>
            <a:r>
              <a:rPr altLang="en-GB" b="1" i="1" lang="en-US" u="none">
                <a:solidFill>
                  <a:srgbClr val="FF6600"/>
                </a:solidFill>
              </a:rPr>
              <a:t> </a:t>
            </a:r>
            <a:r>
              <a:rPr altLang="en-GB" b="1" i="1" lang="en-GB" u="none">
                <a:solidFill>
                  <a:srgbClr val="FF6600"/>
                </a:solidFill>
              </a:rPr>
              <a:t>আ</a:t>
            </a:r>
            <a:r>
              <a:rPr altLang="en-GB" b="1" i="1" lang="en-GB" u="none">
                <a:solidFill>
                  <a:srgbClr val="FF6600"/>
                </a:solidFill>
              </a:rPr>
              <a:t>স</a:t>
            </a:r>
            <a:r>
              <a:rPr altLang="en-GB" b="1" i="1" lang="en-GB" u="none">
                <a:solidFill>
                  <a:srgbClr val="FF6600"/>
                </a:solidFill>
              </a:rPr>
              <a:t>র</a:t>
            </a:r>
            <a:r>
              <a:rPr altLang="en-GB" b="1" i="1" lang="en-US" u="none">
                <a:solidFill>
                  <a:srgbClr val="FF6600"/>
                </a:solidFill>
              </a:rPr>
              <a:t> </a:t>
            </a:r>
            <a:r>
              <a:rPr altLang="en-GB" b="1" i="1" lang="en-GB" u="none">
                <a:solidFill>
                  <a:srgbClr val="FF6600"/>
                </a:solidFill>
              </a:rPr>
              <a:t>এ</a:t>
            </a:r>
            <a:r>
              <a:rPr altLang="en-GB" b="1" i="1" lang="en-GB" u="none">
                <a:solidFill>
                  <a:srgbClr val="FF6600"/>
                </a:solidFill>
              </a:rPr>
              <a:t>র</a:t>
            </a:r>
            <a:r>
              <a:rPr altLang="en-GB" b="1" i="1" lang="en-US" u="none">
                <a:solidFill>
                  <a:srgbClr val="FF6600"/>
                </a:solidFill>
              </a:rPr>
              <a:t> </a:t>
            </a:r>
            <a:r>
              <a:rPr altLang="en-GB" b="1" i="1" lang="en-GB" u="none">
                <a:solidFill>
                  <a:srgbClr val="FF6600"/>
                </a:solidFill>
              </a:rPr>
              <a:t>অ</a:t>
            </a:r>
            <a:r>
              <a:rPr altLang="en-GB" b="1" i="1" lang="en-GB" u="none">
                <a:solidFill>
                  <a:srgbClr val="FF6600"/>
                </a:solidFill>
              </a:rPr>
              <a:t>ন</a:t>
            </a:r>
            <a:r>
              <a:rPr altLang="en-GB" b="1" i="1" lang="en-GB" u="none">
                <a:solidFill>
                  <a:srgbClr val="FF6600"/>
                </a:solidFill>
              </a:rPr>
              <a:t>ু</a:t>
            </a:r>
            <a:r>
              <a:rPr altLang="en-GB" b="1" i="1" lang="en-GB" u="none">
                <a:solidFill>
                  <a:srgbClr val="FF6600"/>
                </a:solidFill>
              </a:rPr>
              <a:t>ব</a:t>
            </a:r>
            <a:r>
              <a:rPr altLang="en-GB" b="1" i="1" lang="en-GB" u="none">
                <a:solidFill>
                  <a:srgbClr val="FF6600"/>
                </a:solidFill>
              </a:rPr>
              <a:t>াদ</a:t>
            </a:r>
            <a:r>
              <a:rPr altLang="en-GB" b="1" i="1" lang="en-US" u="none">
                <a:solidFill>
                  <a:srgbClr val="FF6600"/>
                </a:solidFill>
              </a:rPr>
              <a:t> </a:t>
            </a:r>
            <a:r>
              <a:rPr altLang="en-GB" b="1" i="1" lang="en-GB" u="none">
                <a:solidFill>
                  <a:srgbClr val="FF6600"/>
                </a:solidFill>
              </a:rPr>
              <a:t>মুখস্থ</a:t>
            </a:r>
            <a:r>
              <a:rPr altLang="en-GB" b="1" i="1" lang="en-US" u="none">
                <a:solidFill>
                  <a:srgbClr val="FF6600"/>
                </a:solidFill>
              </a:rPr>
              <a:t> </a:t>
            </a:r>
            <a:r>
              <a:rPr altLang="en-GB" b="1" i="1" lang="en-GB" u="none">
                <a:solidFill>
                  <a:srgbClr val="FF6600"/>
                </a:solidFill>
              </a:rPr>
              <a:t>করে</a:t>
            </a:r>
            <a:r>
              <a:rPr altLang="en-GB" b="1" i="1" lang="en-US" u="none">
                <a:solidFill>
                  <a:srgbClr val="FF6600"/>
                </a:solidFill>
              </a:rPr>
              <a:t> </a:t>
            </a:r>
            <a:r>
              <a:rPr altLang="en-GB" b="1" i="1" lang="en-GB" u="none">
                <a:solidFill>
                  <a:srgbClr val="FF6600"/>
                </a:solidFill>
              </a:rPr>
              <a:t>অ</a:t>
            </a:r>
            <a:r>
              <a:rPr altLang="en-GB" b="1" i="1" lang="en-GB" u="none">
                <a:solidFill>
                  <a:srgbClr val="FF6600"/>
                </a:solidFill>
              </a:rPr>
              <a:t>প</a:t>
            </a:r>
            <a:r>
              <a:rPr altLang="en-GB" b="1" i="1" lang="en-GB" u="none">
                <a:solidFill>
                  <a:srgbClr val="FF6600"/>
                </a:solidFill>
              </a:rPr>
              <a:t>র</a:t>
            </a:r>
            <a:r>
              <a:rPr altLang="en-GB" b="1" i="1" lang="en-US" u="none">
                <a:solidFill>
                  <a:srgbClr val="FF6600"/>
                </a:solidFill>
              </a:rPr>
              <a:t> </a:t>
            </a:r>
            <a:r>
              <a:rPr altLang="en-GB" b="1" i="1" lang="en-GB" u="none">
                <a:solidFill>
                  <a:srgbClr val="FF6600"/>
                </a:solidFill>
              </a:rPr>
              <a:t>স</a:t>
            </a:r>
            <a:r>
              <a:rPr altLang="en-GB" b="1" i="1" lang="en-GB" u="none">
                <a:solidFill>
                  <a:srgbClr val="FF6600"/>
                </a:solidFill>
              </a:rPr>
              <a:t>হ</a:t>
            </a:r>
            <a:r>
              <a:rPr altLang="en-GB" b="1" i="1" lang="en-GB" u="none">
                <a:solidFill>
                  <a:srgbClr val="FF6600"/>
                </a:solidFill>
              </a:rPr>
              <a:t>প</a:t>
            </a:r>
            <a:r>
              <a:rPr altLang="en-GB" b="1" i="1" lang="en-GB" u="none">
                <a:solidFill>
                  <a:srgbClr val="FF6600"/>
                </a:solidFill>
              </a:rPr>
              <a:t>া</a:t>
            </a:r>
            <a:r>
              <a:rPr altLang="en-GB" b="1" i="1" lang="en-GB" u="none">
                <a:solidFill>
                  <a:srgbClr val="FF6600"/>
                </a:solidFill>
              </a:rPr>
              <a:t>ঠী</a:t>
            </a:r>
            <a:r>
              <a:rPr altLang="en-GB" b="1" i="1" lang="en-GB" u="none">
                <a:solidFill>
                  <a:srgbClr val="FF6600"/>
                </a:solidFill>
              </a:rPr>
              <a:t>র</a:t>
            </a:r>
            <a:r>
              <a:rPr altLang="en-GB" b="1" i="1" lang="en-US" u="none">
                <a:solidFill>
                  <a:srgbClr val="FF6600"/>
                </a:solidFill>
              </a:rPr>
              <a:t> </a:t>
            </a:r>
            <a:r>
              <a:rPr altLang="en-GB" b="1" i="1" lang="en-GB" u="none">
                <a:solidFill>
                  <a:srgbClr val="FF6600"/>
                </a:solidFill>
              </a:rPr>
              <a:t>ক</a:t>
            </a:r>
            <a:r>
              <a:rPr altLang="en-GB" b="1" i="1" lang="en-GB" u="none">
                <a:solidFill>
                  <a:srgbClr val="FF6600"/>
                </a:solidFill>
              </a:rPr>
              <a:t>া</a:t>
            </a:r>
            <a:r>
              <a:rPr altLang="en-GB" b="1" i="1" lang="en-GB" u="none">
                <a:solidFill>
                  <a:srgbClr val="FF6600"/>
                </a:solidFill>
              </a:rPr>
              <a:t>ছ</a:t>
            </a:r>
            <a:r>
              <a:rPr altLang="en-GB" b="1" i="1" lang="en-GB" u="none">
                <a:solidFill>
                  <a:srgbClr val="FF6600"/>
                </a:solidFill>
              </a:rPr>
              <a:t>ে</a:t>
            </a:r>
            <a:r>
              <a:rPr altLang="en-GB" b="1" i="1" lang="en-US" u="none">
                <a:solidFill>
                  <a:srgbClr val="FF6600"/>
                </a:solidFill>
              </a:rPr>
              <a:t> </a:t>
            </a:r>
            <a:r>
              <a:rPr altLang="en-GB" b="1" i="1" lang="en-GB" u="none">
                <a:solidFill>
                  <a:srgbClr val="FF6600"/>
                </a:solidFill>
              </a:rPr>
              <a:t>ব</a:t>
            </a:r>
            <a:r>
              <a:rPr altLang="en-GB" b="1" i="1" lang="en-GB" u="none">
                <a:solidFill>
                  <a:srgbClr val="FF6600"/>
                </a:solidFill>
              </a:rPr>
              <a:t>ল</a:t>
            </a:r>
            <a:r>
              <a:rPr altLang="en-GB" b="1" i="1" lang="en-GB" u="none">
                <a:solidFill>
                  <a:srgbClr val="FF6600"/>
                </a:solidFill>
              </a:rPr>
              <a:t>।</a:t>
            </a:r>
            <a:endParaRPr b="1" i="1" lang="en-GB" u="none">
              <a:solidFill>
                <a:srgbClr val="FF66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0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7" name=""/>
          <p:cNvSpPr>
            <a:spLocks noGrp="1"/>
          </p:cNvSpPr>
          <p:nvPr>
            <p:ph type="subTitle" idx="1"/>
          </p:nvPr>
        </p:nvSpPr>
        <p:spPr>
          <a:xfrm>
            <a:off x="2424250" y="3602036"/>
            <a:ext cx="4758798" cy="955316"/>
          </a:xfrm>
          <a:solidFill>
            <a:srgbClr val="D04617"/>
          </a:solidFill>
          <a:ln>
            <a:solidFill>
              <a:srgbClr val="02A5E3"/>
            </a:solidFill>
            <a:prstDash val="solid"/>
          </a:ln>
        </p:spPr>
        <p:txBody>
          <a:bodyPr/>
          <a:p>
            <a:r>
              <a:rPr b="1" i="1" lang="en-GB">
                <a:solidFill>
                  <a:srgbClr val="FFC000"/>
                </a:solidFill>
              </a:rPr>
              <a:t>স</a:t>
            </a:r>
            <a:r>
              <a:rPr b="1" i="1" lang="en-GB">
                <a:solidFill>
                  <a:srgbClr val="FFC000"/>
                </a:solidFill>
              </a:rPr>
              <a:t>ু</a:t>
            </a:r>
            <a:r>
              <a:rPr b="1" i="1" lang="en-GB">
                <a:solidFill>
                  <a:srgbClr val="FFC000"/>
                </a:solidFill>
              </a:rPr>
              <a:t>র</a:t>
            </a:r>
            <a:r>
              <a:rPr b="1" i="1" lang="en-GB">
                <a:solidFill>
                  <a:srgbClr val="FFC000"/>
                </a:solidFill>
              </a:rPr>
              <a:t>া</a:t>
            </a:r>
            <a:r>
              <a:rPr altLang="en-GB" b="1" i="1" lang="en-US">
                <a:solidFill>
                  <a:srgbClr val="FFC000"/>
                </a:solidFill>
              </a:rPr>
              <a:t> </a:t>
            </a:r>
            <a:r>
              <a:rPr altLang="en-GB" b="1" i="1" lang="en-GB">
                <a:solidFill>
                  <a:srgbClr val="FFC000"/>
                </a:solidFill>
              </a:rPr>
              <a:t>আ</a:t>
            </a:r>
            <a:r>
              <a:rPr altLang="en-GB" b="1" i="1" lang="en-GB">
                <a:solidFill>
                  <a:srgbClr val="FFC000"/>
                </a:solidFill>
              </a:rPr>
              <a:t>স</a:t>
            </a:r>
            <a:r>
              <a:rPr altLang="en-GB" b="1" i="1" lang="en-GB">
                <a:solidFill>
                  <a:srgbClr val="FFC000"/>
                </a:solidFill>
              </a:rPr>
              <a:t>র</a:t>
            </a:r>
            <a:r>
              <a:rPr altLang="en-GB" b="1" i="1" lang="en-GB">
                <a:solidFill>
                  <a:srgbClr val="FFC000"/>
                </a:solidFill>
              </a:rPr>
              <a:t>ে</a:t>
            </a:r>
            <a:r>
              <a:rPr altLang="en-GB" b="1" i="1" lang="en-GB">
                <a:solidFill>
                  <a:srgbClr val="FFC000"/>
                </a:solidFill>
              </a:rPr>
              <a:t>র</a:t>
            </a:r>
            <a:r>
              <a:rPr altLang="en-GB" b="1" i="1" lang="en-US">
                <a:solidFill>
                  <a:srgbClr val="FFC000"/>
                </a:solidFill>
              </a:rPr>
              <a:t> </a:t>
            </a:r>
            <a:r>
              <a:rPr altLang="en-GB" b="1" i="1" lang="en-US">
                <a:solidFill>
                  <a:srgbClr val="FFC000"/>
                </a:solidFill>
              </a:rPr>
              <a:t> </a:t>
            </a:r>
            <a:r>
              <a:rPr altLang="en-GB" b="1" i="1" lang="en-GB">
                <a:solidFill>
                  <a:srgbClr val="FFC000"/>
                </a:solidFill>
              </a:rPr>
              <a:t>অ</a:t>
            </a:r>
            <a:r>
              <a:rPr altLang="en-GB" b="1" i="1" lang="en-GB">
                <a:solidFill>
                  <a:srgbClr val="FFC000"/>
                </a:solidFill>
              </a:rPr>
              <a:t>ন</a:t>
            </a:r>
            <a:r>
              <a:rPr altLang="en-GB" b="1" i="1" lang="en-GB">
                <a:solidFill>
                  <a:srgbClr val="FFC000"/>
                </a:solidFill>
              </a:rPr>
              <a:t>ু</a:t>
            </a:r>
            <a:r>
              <a:rPr altLang="en-GB" b="1" i="1" lang="en-GB">
                <a:solidFill>
                  <a:srgbClr val="FFC000"/>
                </a:solidFill>
              </a:rPr>
              <a:t>ব</a:t>
            </a:r>
            <a:r>
              <a:rPr altLang="en-GB" b="1" i="1" lang="en-GB">
                <a:solidFill>
                  <a:srgbClr val="FFC000"/>
                </a:solidFill>
              </a:rPr>
              <a:t>াদ</a:t>
            </a:r>
            <a:r>
              <a:rPr altLang="en-GB" b="1" i="1" lang="en-US">
                <a:solidFill>
                  <a:srgbClr val="FFC000"/>
                </a:solidFill>
              </a:rPr>
              <a:t> </a:t>
            </a:r>
            <a:r>
              <a:rPr altLang="en-GB" b="1" i="1" lang="en-GB">
                <a:solidFill>
                  <a:srgbClr val="FFC000"/>
                </a:solidFill>
              </a:rPr>
              <a:t>ল</a:t>
            </a:r>
            <a:r>
              <a:rPr altLang="en-GB" b="1" i="1" lang="en-GB">
                <a:solidFill>
                  <a:srgbClr val="FFC000"/>
                </a:solidFill>
              </a:rPr>
              <a:t>ি</a:t>
            </a:r>
            <a:r>
              <a:rPr altLang="en-GB" b="1" i="1" lang="en-GB">
                <a:solidFill>
                  <a:srgbClr val="FFC000"/>
                </a:solidFill>
              </a:rPr>
              <a:t>খ</a:t>
            </a:r>
            <a:r>
              <a:rPr altLang="en-GB" b="1" i="1" lang="en-GB">
                <a:solidFill>
                  <a:srgbClr val="FFC000"/>
                </a:solidFill>
              </a:rPr>
              <a:t>।</a:t>
            </a:r>
            <a:endParaRPr b="1" i="1" lang="en-GB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>
    <p:pull dir="l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GT-I9295</dc:creator>
  <dcterms:created xsi:type="dcterms:W3CDTF">2015-05-09T21:30:45Z</dcterms:created>
  <dcterms:modified xsi:type="dcterms:W3CDTF">2020-05-11T01:09:57Z</dcterms:modified>
</cp:coreProperties>
</file>