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8" r:id="rId3"/>
    <p:sldId id="259" r:id="rId4"/>
    <p:sldId id="260" r:id="rId5"/>
    <p:sldId id="262" r:id="rId6"/>
    <p:sldId id="264" r:id="rId7"/>
    <p:sldId id="272" r:id="rId8"/>
    <p:sldId id="265" r:id="rId9"/>
    <p:sldId id="273" r:id="rId10"/>
    <p:sldId id="276" r:id="rId11"/>
    <p:sldId id="267" r:id="rId12"/>
    <p:sldId id="270" r:id="rId13"/>
    <p:sldId id="263" r:id="rId14"/>
    <p:sldId id="268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43" autoAdjust="0"/>
  </p:normalViewPr>
  <p:slideViewPr>
    <p:cSldViewPr snapToGrid="0">
      <p:cViewPr varScale="1">
        <p:scale>
          <a:sx n="49" d="100"/>
          <a:sy n="49" d="100"/>
        </p:scale>
        <p:origin x="-114" y="-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50ED7-9F82-401F-9B22-3B252F38AE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112471C-B128-431D-B1CC-789E526699C1}" type="pres">
      <dgm:prSet presAssocID="{D5550ED7-9F82-401F-9B22-3B252F38AE3F}" presName="Name0" presStyleCnt="0">
        <dgm:presLayoutVars>
          <dgm:dir/>
          <dgm:resizeHandles val="exact"/>
        </dgm:presLayoutVars>
      </dgm:prSet>
      <dgm:spPr/>
    </dgm:pt>
  </dgm:ptLst>
  <dgm:cxnLst>
    <dgm:cxn modelId="{DE0E47A2-549A-4EF3-87B5-D3F356183E7D}" type="presOf" srcId="{D5550ED7-9F82-401F-9B22-3B252F38AE3F}" destId="{B112471C-B128-431D-B1CC-789E526699C1}" srcOrd="0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BD53A-589A-46C3-8DAA-D2ABC168F93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2FAA4-4D01-4F20-ADE7-C62FE615CF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94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2FAA4-4D01-4F20-ADE7-C62FE615CF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147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73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50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236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318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472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6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260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03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98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334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62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2642-762B-4A8C-A27A-FF549527BDA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A5C0-2241-48A9-816D-424C5EA4C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25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55" y="595745"/>
            <a:ext cx="10377054" cy="6262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9382"/>
            <a:ext cx="13402747" cy="80997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27964" y="3726872"/>
            <a:ext cx="516774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11500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891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5-Point Star 46"/>
          <p:cNvSpPr/>
          <p:nvPr/>
        </p:nvSpPr>
        <p:spPr>
          <a:xfrm>
            <a:off x="474510" y="270151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1631362" y="315179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514345" y="3076563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497025" y="4357242"/>
            <a:ext cx="845127" cy="817418"/>
          </a:xfrm>
          <a:prstGeom prst="star5">
            <a:avLst>
              <a:gd name="adj" fmla="val 16032"/>
              <a:gd name="hf" fmla="val 105146"/>
              <a:gd name="vf" fmla="val 110557"/>
            </a:avLst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497026" y="1685047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8762992" y="1655605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3020284" y="315179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1766445" y="1752587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1760387" y="4317413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55"/>
          <p:cNvSpPr/>
          <p:nvPr/>
        </p:nvSpPr>
        <p:spPr>
          <a:xfrm>
            <a:off x="1785497" y="3035000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-Point Star 56"/>
          <p:cNvSpPr/>
          <p:nvPr/>
        </p:nvSpPr>
        <p:spPr>
          <a:xfrm>
            <a:off x="4222169" y="1747392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3082631" y="1752587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-Point Star 58"/>
          <p:cNvSpPr/>
          <p:nvPr/>
        </p:nvSpPr>
        <p:spPr>
          <a:xfrm>
            <a:off x="4177136" y="301324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-Point Star 59"/>
          <p:cNvSpPr/>
          <p:nvPr/>
        </p:nvSpPr>
        <p:spPr>
          <a:xfrm>
            <a:off x="5285500" y="290933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5-Point Star 60"/>
          <p:cNvSpPr/>
          <p:nvPr/>
        </p:nvSpPr>
        <p:spPr>
          <a:xfrm>
            <a:off x="2985644" y="3047987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6461405" y="3076563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5-Point Star 62"/>
          <p:cNvSpPr/>
          <p:nvPr/>
        </p:nvSpPr>
        <p:spPr>
          <a:xfrm>
            <a:off x="7561973" y="3095611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5-Point Star 63"/>
          <p:cNvSpPr/>
          <p:nvPr/>
        </p:nvSpPr>
        <p:spPr>
          <a:xfrm>
            <a:off x="8718394" y="3095611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5-Point Star 64"/>
          <p:cNvSpPr/>
          <p:nvPr/>
        </p:nvSpPr>
        <p:spPr>
          <a:xfrm>
            <a:off x="5411923" y="1669460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5-Point Star 65"/>
          <p:cNvSpPr/>
          <p:nvPr/>
        </p:nvSpPr>
        <p:spPr>
          <a:xfrm>
            <a:off x="6400792" y="290933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5-Point Star 66"/>
          <p:cNvSpPr/>
          <p:nvPr/>
        </p:nvSpPr>
        <p:spPr>
          <a:xfrm>
            <a:off x="4190992" y="3068769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5-Point Star 67"/>
          <p:cNvSpPr/>
          <p:nvPr/>
        </p:nvSpPr>
        <p:spPr>
          <a:xfrm>
            <a:off x="5344382" y="3047987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5-Point Star 68"/>
          <p:cNvSpPr/>
          <p:nvPr/>
        </p:nvSpPr>
        <p:spPr>
          <a:xfrm>
            <a:off x="6509896" y="1669460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5-Point Star 69"/>
          <p:cNvSpPr/>
          <p:nvPr/>
        </p:nvSpPr>
        <p:spPr>
          <a:xfrm>
            <a:off x="7474517" y="277078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5-Point Star 70"/>
          <p:cNvSpPr/>
          <p:nvPr/>
        </p:nvSpPr>
        <p:spPr>
          <a:xfrm>
            <a:off x="8624444" y="277078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5-Point Star 71"/>
          <p:cNvSpPr/>
          <p:nvPr/>
        </p:nvSpPr>
        <p:spPr>
          <a:xfrm>
            <a:off x="2985643" y="4343387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5-Point Star 72"/>
          <p:cNvSpPr/>
          <p:nvPr/>
        </p:nvSpPr>
        <p:spPr>
          <a:xfrm>
            <a:off x="7665019" y="1648678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5-Point Star 73"/>
          <p:cNvSpPr/>
          <p:nvPr/>
        </p:nvSpPr>
        <p:spPr>
          <a:xfrm>
            <a:off x="9857501" y="1669460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5-Point Star 74"/>
          <p:cNvSpPr/>
          <p:nvPr/>
        </p:nvSpPr>
        <p:spPr>
          <a:xfrm>
            <a:off x="9739736" y="277078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5-Point Star 75"/>
          <p:cNvSpPr/>
          <p:nvPr/>
        </p:nvSpPr>
        <p:spPr>
          <a:xfrm>
            <a:off x="5490725" y="4426514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5-Point Star 78"/>
          <p:cNvSpPr/>
          <p:nvPr/>
        </p:nvSpPr>
        <p:spPr>
          <a:xfrm>
            <a:off x="4223899" y="4390146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5-Point Star 79"/>
          <p:cNvSpPr/>
          <p:nvPr/>
        </p:nvSpPr>
        <p:spPr>
          <a:xfrm>
            <a:off x="9818532" y="3095611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5-Point Star 80"/>
          <p:cNvSpPr/>
          <p:nvPr/>
        </p:nvSpPr>
        <p:spPr>
          <a:xfrm>
            <a:off x="10896588" y="3068769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5-Point Star 81"/>
          <p:cNvSpPr/>
          <p:nvPr/>
        </p:nvSpPr>
        <p:spPr>
          <a:xfrm>
            <a:off x="10855028" y="1648678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5-Point Star 82"/>
          <p:cNvSpPr/>
          <p:nvPr/>
        </p:nvSpPr>
        <p:spPr>
          <a:xfrm>
            <a:off x="10855028" y="270151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5-Point Star 83"/>
          <p:cNvSpPr/>
          <p:nvPr/>
        </p:nvSpPr>
        <p:spPr>
          <a:xfrm>
            <a:off x="6586095" y="4390146"/>
            <a:ext cx="845127" cy="817418"/>
          </a:xfrm>
          <a:prstGeom prst="star5">
            <a:avLst/>
          </a:prstGeom>
          <a:solidFill>
            <a:schemeClr val="accent4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65448" y="5563222"/>
            <a:ext cx="647006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 দিই তাহলে কত থাকবে?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flipH="1">
            <a:off x="8319644" y="5339167"/>
            <a:ext cx="244084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390" y="2983592"/>
            <a:ext cx="11546237" cy="230416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90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5" grpId="0" animBg="1"/>
      <p:bldP spid="56" grpId="0" animBg="1"/>
      <p:bldP spid="61" grpId="0" animBg="1"/>
      <p:bldP spid="62" grpId="0" animBg="1"/>
      <p:bldP spid="63" grpId="0" animBg="1"/>
      <p:bldP spid="64" grpId="0" animBg="1"/>
      <p:bldP spid="67" grpId="0" animBg="1"/>
      <p:bldP spid="68" grpId="0" animBg="1"/>
      <p:bldP spid="72" grpId="0" animBg="1"/>
      <p:bldP spid="76" grpId="0" animBg="1"/>
      <p:bldP spid="79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10" y="498764"/>
            <a:ext cx="8035636" cy="4154984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 নিরপেক্ষঃ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৩৬-১৪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৩২-১৩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৩১-১২=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52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623455"/>
            <a:ext cx="9116291" cy="3570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৩৪-১৫=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৪৩-১৪=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৩৬-১৮=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৪১-২২=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6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93" y="166255"/>
            <a:ext cx="5572495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6422" y="385763"/>
            <a:ext cx="4946073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920" y="385763"/>
            <a:ext cx="4694317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467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6" y="692727"/>
            <a:ext cx="9739745" cy="32316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বইয়ের অনুশীলনী থেকে একক যাচাই </a:t>
            </a:r>
          </a:p>
          <a:p>
            <a:endParaRPr lang="bn-IN" sz="54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51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37" y="720436"/>
            <a:ext cx="8575964" cy="34778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 থেকে ৪টি</a:t>
            </a:r>
          </a:p>
          <a:p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82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9233"/>
            <a:ext cx="8548254" cy="71672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49636" y="2216727"/>
            <a:ext cx="5805055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i="1" dirty="0" smtClean="0">
                <a:solidFill>
                  <a:srgbClr val="7030A0"/>
                </a:solidFill>
              </a:rPr>
              <a:t>ধন্যবাদ</a:t>
            </a:r>
            <a:endParaRPr lang="en-US" sz="9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352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9" y="637309"/>
            <a:ext cx="10113818" cy="6740307"/>
          </a:xfrm>
          <a:prstGeom prst="rect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</a:p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তারিকুল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শুক্রমনি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মহালছড়ি,খাগড়াছড়ি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40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" y="789709"/>
            <a:ext cx="10113818" cy="38410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২য়               বিষয়ঃ গণিত</a:t>
            </a:r>
          </a:p>
          <a:p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ও পাঠ্যাংশঃ ১, ২সংখ্যার বিয়োগ</a:t>
            </a:r>
          </a:p>
          <a:p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    </a:t>
            </a:r>
          </a:p>
          <a:p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তাংঃ ২৭/০৬/২০১৯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74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873" y="1690254"/>
            <a:ext cx="10266218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7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১০.১. ১ উপকরণ ব্যবহার করে বিয়োগ করতে পারবে।</a:t>
            </a:r>
          </a:p>
          <a:p>
            <a:endParaRPr lang="en-US" sz="5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09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945" y="1219201"/>
            <a:ext cx="835429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 ৩.১  বিয়োগ</a:t>
            </a:r>
          </a:p>
          <a:p>
            <a:endParaRPr lang="en-US" sz="60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66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1052945"/>
            <a:ext cx="8617527" cy="3170099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bn-IN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স্থাপনঃ</a:t>
            </a:r>
            <a:endParaRPr lang="bn-IN" sz="5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ব-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কাঠি,কাগজ,বীচি------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49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0" y="914400"/>
            <a:ext cx="6927273" cy="1107996"/>
          </a:xfrm>
          <a:prstGeom prst="rect">
            <a:avLst/>
          </a:prstGeom>
          <a:solidFill>
            <a:schemeClr val="accent4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66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অর্ধবাস্তবঃ</a:t>
            </a:r>
            <a:endParaRPr lang="bn-IN" sz="66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2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="" xmlns:p14="http://schemas.microsoft.com/office/powerpoint/2010/main" val="1138403091"/>
              </p:ext>
            </p:extLst>
          </p:nvPr>
        </p:nvGraphicFramePr>
        <p:xfrm>
          <a:off x="227432" y="2119745"/>
          <a:ext cx="11964568" cy="473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Oval 15"/>
          <p:cNvSpPr/>
          <p:nvPr/>
        </p:nvSpPr>
        <p:spPr>
          <a:xfrm>
            <a:off x="2619632" y="3424707"/>
            <a:ext cx="1995054" cy="1565564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65460" y="3370354"/>
            <a:ext cx="1995054" cy="1565564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1" name="Oval 20"/>
          <p:cNvSpPr/>
          <p:nvPr/>
        </p:nvSpPr>
        <p:spPr>
          <a:xfrm>
            <a:off x="7815101" y="3370354"/>
            <a:ext cx="1995054" cy="1565564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Oval 23"/>
          <p:cNvSpPr/>
          <p:nvPr/>
        </p:nvSpPr>
        <p:spPr>
          <a:xfrm>
            <a:off x="7671350" y="1628145"/>
            <a:ext cx="1995054" cy="1565564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810155" y="1652629"/>
            <a:ext cx="1995054" cy="1565564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6" name="Oval 25"/>
          <p:cNvSpPr/>
          <p:nvPr/>
        </p:nvSpPr>
        <p:spPr>
          <a:xfrm>
            <a:off x="1413449" y="1804790"/>
            <a:ext cx="1995054" cy="1565564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7432" y="3424707"/>
            <a:ext cx="1995054" cy="1565564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9942359" y="3370354"/>
            <a:ext cx="1995054" cy="1565564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TextBox 29"/>
          <p:cNvSpPr txBox="1"/>
          <p:nvPr/>
        </p:nvSpPr>
        <p:spPr>
          <a:xfrm>
            <a:off x="1884218" y="5860474"/>
            <a:ext cx="7606146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বাক্যটি কত?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542387" y="1641764"/>
            <a:ext cx="1995054" cy="1565564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="" xmlns:p14="http://schemas.microsoft.com/office/powerpoint/2010/main" val="399162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9196" y="1018813"/>
            <a:ext cx="11562804" cy="5500157"/>
            <a:chOff x="433588" y="750519"/>
            <a:chExt cx="11562804" cy="5500157"/>
          </a:xfrm>
        </p:grpSpPr>
        <p:sp>
          <p:nvSpPr>
            <p:cNvPr id="11" name="5-Point Star 10"/>
            <p:cNvSpPr/>
            <p:nvPr/>
          </p:nvSpPr>
          <p:spPr>
            <a:xfrm>
              <a:off x="1796020" y="988449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10001150" y="2580266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687659" y="980486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958817" y="980486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8736749" y="988449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616869" y="2580266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1677876" y="2587545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8928607" y="4035562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5184076" y="984867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9923417" y="949480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8842537" y="2562065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4248188" y="549273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2957817" y="4013890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5271332" y="2602339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1745337" y="402841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54606" y="4025016"/>
              <a:ext cx="686042" cy="603595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5443022" y="549273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6528022" y="4025016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 dirty="0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1827308" y="547076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2823355" y="97308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557232" y="4044274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3037748" y="547076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6669068" y="549273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616868" y="547076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7585250" y="960200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474927" y="2587545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7661964" y="2562065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5329964" y="4012697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2" name="5-Point Star 41"/>
            <p:cNvSpPr/>
            <p:nvPr/>
          </p:nvSpPr>
          <p:spPr>
            <a:xfrm>
              <a:off x="10064987" y="4034647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2939508" y="2558587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4" name="5-Point Star 43"/>
            <p:cNvSpPr/>
            <p:nvPr/>
          </p:nvSpPr>
          <p:spPr>
            <a:xfrm>
              <a:off x="7750893" y="4013890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10980451" y="964299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6" name="5-Point Star 45"/>
            <p:cNvSpPr/>
            <p:nvPr/>
          </p:nvSpPr>
          <p:spPr>
            <a:xfrm>
              <a:off x="11001854" y="4025016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7" name="5-Point Star 46"/>
            <p:cNvSpPr/>
            <p:nvPr/>
          </p:nvSpPr>
          <p:spPr>
            <a:xfrm>
              <a:off x="10980451" y="2602339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8" name="5-Point Star 47"/>
            <p:cNvSpPr/>
            <p:nvPr/>
          </p:nvSpPr>
          <p:spPr>
            <a:xfrm>
              <a:off x="4112273" y="2592561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49" name="5-Point Star 48"/>
            <p:cNvSpPr/>
            <p:nvPr/>
          </p:nvSpPr>
          <p:spPr>
            <a:xfrm>
              <a:off x="6377038" y="913923"/>
              <a:ext cx="686042" cy="593964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US" sz="1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6140" y="750519"/>
              <a:ext cx="11214913" cy="103909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8937" y="2423589"/>
              <a:ext cx="11274549" cy="105526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3588" y="3749204"/>
              <a:ext cx="11562804" cy="99878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352" y="5328754"/>
              <a:ext cx="6968382" cy="92192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046795" y="249372"/>
            <a:ext cx="7097200" cy="769441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8181" y="5706738"/>
            <a:ext cx="180785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৩৬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76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121</Words>
  <Application>Microsoft Office PowerPoint</Application>
  <PresentationFormat>Custom</PresentationFormat>
  <Paragraphs>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RASEL</cp:lastModifiedBy>
  <cp:revision>96</cp:revision>
  <dcterms:created xsi:type="dcterms:W3CDTF">2019-06-27T05:06:03Z</dcterms:created>
  <dcterms:modified xsi:type="dcterms:W3CDTF">2020-05-11T14:53:32Z</dcterms:modified>
</cp:coreProperties>
</file>