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83" r:id="rId2"/>
    <p:sldId id="281" r:id="rId3"/>
    <p:sldId id="284" r:id="rId4"/>
    <p:sldId id="285" r:id="rId5"/>
    <p:sldId id="282" r:id="rId6"/>
    <p:sldId id="286" r:id="rId7"/>
    <p:sldId id="287" r:id="rId8"/>
    <p:sldId id="288" r:id="rId9"/>
    <p:sldId id="289" r:id="rId10"/>
    <p:sldId id="290" r:id="rId11"/>
    <p:sldId id="291" r:id="rId12"/>
    <p:sldId id="264" r:id="rId13"/>
    <p:sldId id="292" r:id="rId14"/>
    <p:sldId id="293" r:id="rId15"/>
    <p:sldId id="294" r:id="rId16"/>
    <p:sldId id="295" r:id="rId17"/>
    <p:sldId id="296" r:id="rId18"/>
    <p:sldId id="298" r:id="rId19"/>
    <p:sldId id="300" r:id="rId20"/>
    <p:sldId id="301" r:id="rId21"/>
    <p:sldId id="299" r:id="rId22"/>
    <p:sldId id="302" r:id="rId23"/>
    <p:sldId id="297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2" r:id="rId33"/>
    <p:sldId id="31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FC2"/>
    <a:srgbClr val="4214EC"/>
    <a:srgbClr val="00FF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b Ali" userId="52bfc310ed2d2d41" providerId="LiveId" clId="{4DBD49EF-BE12-402A-89DA-DFCED348D0A3}"/>
    <pc:docChg chg="custSel modSld">
      <pc:chgData name="Rajab Ali" userId="52bfc310ed2d2d41" providerId="LiveId" clId="{4DBD49EF-BE12-402A-89DA-DFCED348D0A3}" dt="2020-04-17T16:13:06.635" v="0" actId="478"/>
      <pc:docMkLst>
        <pc:docMk/>
      </pc:docMkLst>
      <pc:sldChg chg="delSp">
        <pc:chgData name="Rajab Ali" userId="52bfc310ed2d2d41" providerId="LiveId" clId="{4DBD49EF-BE12-402A-89DA-DFCED348D0A3}" dt="2020-04-17T16:13:06.635" v="0" actId="478"/>
        <pc:sldMkLst>
          <pc:docMk/>
          <pc:sldMk cId="533358552" sldId="275"/>
        </pc:sldMkLst>
        <pc:picChg chg="del">
          <ac:chgData name="Rajab Ali" userId="52bfc310ed2d2d41" providerId="LiveId" clId="{4DBD49EF-BE12-402A-89DA-DFCED348D0A3}" dt="2020-04-17T16:13:06.635" v="0" actId="478"/>
          <ac:picMkLst>
            <pc:docMk/>
            <pc:sldMk cId="533358552" sldId="275"/>
            <ac:picMk id="3" creationId="{494C0DCC-E602-4AE0-867F-3B4F0E95C3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F4DEC-DD26-4241-9D5F-746A2E07BC1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7175F-D7D8-408F-9070-E822373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8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7175F-D7D8-408F-9070-E822373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7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0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7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8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3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3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8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3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7BF3A-52BE-48BB-B673-10547B2DD5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521E-EA82-494F-9425-054E974D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8.jpg"/><Relationship Id="rId7" Type="http://schemas.openxmlformats.org/officeDocument/2006/relationships/image" Target="../media/image1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6">
                <a:lumMod val="75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6042"/>
            <a:ext cx="9148013" cy="6858000"/>
            <a:chOff x="-1" y="0"/>
            <a:chExt cx="9148013" cy="6858000"/>
          </a:xfrm>
          <a:blipFill>
            <a:blip r:embed="rId3"/>
            <a:tile tx="0" ty="0" sx="100000" sy="100000" flip="none" algn="tl"/>
          </a:blipFill>
        </p:grpSpPr>
        <p:sp>
          <p:nvSpPr>
            <p:cNvPr id="4" name="Rectangle 3"/>
            <p:cNvSpPr/>
            <p:nvPr/>
          </p:nvSpPr>
          <p:spPr>
            <a:xfrm>
              <a:off x="-1" y="0"/>
              <a:ext cx="1524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0"/>
              <a:ext cx="9148012" cy="6858000"/>
              <a:chOff x="-1" y="0"/>
              <a:chExt cx="9148012" cy="6858000"/>
            </a:xfrm>
            <a:grpFill/>
          </p:grpSpPr>
          <p:sp>
            <p:nvSpPr>
              <p:cNvPr id="5" name="Rectangle 4"/>
              <p:cNvSpPr/>
              <p:nvPr/>
            </p:nvSpPr>
            <p:spPr>
              <a:xfrm rot="5400000">
                <a:off x="4497805" y="2207794"/>
                <a:ext cx="152400" cy="914801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95611" y="0"/>
                <a:ext cx="152400" cy="6858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5400000">
                <a:off x="4497806" y="-4497805"/>
                <a:ext cx="152400" cy="914801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316188" y="-28981"/>
            <a:ext cx="85218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সবাইকে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শুভেচ্ছা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32" y="2203283"/>
            <a:ext cx="1657350" cy="2266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17" y="-28981"/>
            <a:ext cx="498785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66" y="-16042"/>
            <a:ext cx="4371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58941 0.004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59687 -0.011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66814" y="359113"/>
            <a:ext cx="227974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হরিণের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মতো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যায়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5299" y="312508"/>
            <a:ext cx="2743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এটি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একটি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উপমা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157" y="2801742"/>
            <a:ext cx="1752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লন্ঠন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999" y="2109244"/>
            <a:ext cx="3144165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হেরিকেন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বা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তেল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দিয়ে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চালিত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আলোর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আধার</a:t>
            </a:r>
            <a:endParaRPr lang="en-U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152" y="4475537"/>
            <a:ext cx="252421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ভোর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তো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হয়েছে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আকাশ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হয়েছে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লাল</a:t>
            </a:r>
            <a:endParaRPr lang="en-U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1944" y="4577009"/>
            <a:ext cx="2899199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রাত্রির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অন্ধকার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শেষ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হয়ে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আকাশে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সূর্য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উঠেছে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6CC63A-43BE-46B9-BB8E-BCC6B5463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0" t="24579" r="32837" b="24223"/>
          <a:stretch/>
        </p:blipFill>
        <p:spPr>
          <a:xfrm>
            <a:off x="2880721" y="2300469"/>
            <a:ext cx="2764933" cy="1816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50" y="4116805"/>
            <a:ext cx="2827744" cy="233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9A4576F-6A6A-40A7-9493-E5FB820E5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49" y="272988"/>
            <a:ext cx="2760405" cy="180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43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90800" y="377563"/>
            <a:ext cx="343702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একক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কাজ</a:t>
            </a:r>
            <a:endParaRPr lang="en-US" sz="4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670" y="5105400"/>
            <a:ext cx="79300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দুর্বার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লন্ঠন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শব্দার্থ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থেকে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দুটি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বাক্য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লেখ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en-US" sz="3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975C0E-7ECF-41DD-9ED3-3FC633794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5000"/>
          <a:stretch/>
        </p:blipFill>
        <p:spPr>
          <a:xfrm>
            <a:off x="648670" y="1790253"/>
            <a:ext cx="2402074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370A2D-0088-4CBF-AC74-59350BC36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r="19512"/>
          <a:stretch/>
        </p:blipFill>
        <p:spPr>
          <a:xfrm>
            <a:off x="3377919" y="1806295"/>
            <a:ext cx="2407813" cy="2228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6CC63A-43BE-46B9-BB8E-BCC6B5463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0" t="24579" r="32837" b="24223"/>
          <a:stretch/>
        </p:blipFill>
        <p:spPr>
          <a:xfrm>
            <a:off x="6170913" y="1790253"/>
            <a:ext cx="2334189" cy="2228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48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0808" y="4648200"/>
            <a:ext cx="865459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ছুটেছে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তাই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ঝুম্ঝু‌ম্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ঘন্টা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বাজছে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চলেছে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খবরের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বোঝা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হাতে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          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চলেছে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2" name="Picture 11" descr="cd_5194.jpg">
            <a:extLst>
              <a:ext uri="{FF2B5EF4-FFF2-40B4-BE49-F238E27FC236}">
                <a16:creationId xmlns:a16="http://schemas.microsoft.com/office/drawing/2014/main" xmlns="" id="{F38E620D-CEC7-4021-9B05-A01EFB410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5" t="6704" r="10256" b="9645"/>
          <a:stretch/>
        </p:blipFill>
        <p:spPr>
          <a:xfrm>
            <a:off x="260807" y="583270"/>
            <a:ext cx="3124200" cy="3734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5598E1-78F2-41F1-9E4F-499A68D18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8" r="71559"/>
          <a:stretch/>
        </p:blipFill>
        <p:spPr>
          <a:xfrm>
            <a:off x="3206326" y="352364"/>
            <a:ext cx="2675965" cy="3914835"/>
          </a:xfrm>
          <a:prstGeom prst="rect">
            <a:avLst/>
          </a:prstGeom>
        </p:spPr>
      </p:pic>
      <p:pic>
        <p:nvPicPr>
          <p:cNvPr id="14" name="Picture 13" descr="downloadx.jpg">
            <a:extLst>
              <a:ext uri="{FF2B5EF4-FFF2-40B4-BE49-F238E27FC236}">
                <a16:creationId xmlns:a16="http://schemas.microsoft.com/office/drawing/2014/main" xmlns="" id="{A1719CF1-65BC-4EFE-9B8D-13FBD503E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0701" r="15910"/>
          <a:stretch/>
        </p:blipFill>
        <p:spPr>
          <a:xfrm flipH="1">
            <a:off x="6019800" y="409139"/>
            <a:ext cx="2970030" cy="39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9600" y="4137086"/>
            <a:ext cx="8176517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রাত্রির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পথে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পথে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চলে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কোনো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নিষেধ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জানে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                                                       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দিগন্ত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থেকে</a:t>
            </a:r>
            <a:r>
              <a:rPr lang="en-US" sz="32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দিগন্তে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ছোটে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-         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কাজ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নিয়েছে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নতুন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খবর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                      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!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!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Picture 10" descr="downloadx.jpg">
            <a:extLst>
              <a:ext uri="{FF2B5EF4-FFF2-40B4-BE49-F238E27FC236}">
                <a16:creationId xmlns:a16="http://schemas.microsoft.com/office/drawing/2014/main" xmlns="" id="{A1719CF1-65BC-4EFE-9B8D-13FBD503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0701" r="15910"/>
          <a:stretch/>
        </p:blipFill>
        <p:spPr>
          <a:xfrm flipH="1">
            <a:off x="260807" y="259728"/>
            <a:ext cx="3276600" cy="3733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12E164-3D90-4A14-8A80-BD5B27E98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39393"/>
              </a:clrFrom>
              <a:clrTo>
                <a:srgbClr val="939393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4968" r="10637" b="5591"/>
          <a:stretch/>
        </p:blipFill>
        <p:spPr>
          <a:xfrm>
            <a:off x="3537407" y="443256"/>
            <a:ext cx="2565143" cy="3366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7C6630-72A1-443F-A17E-4DBEE5E58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4" y="354479"/>
            <a:ext cx="2895600" cy="36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0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4572000"/>
            <a:ext cx="7620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জানা-অজানার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বোঝা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আজ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তাঁর</a:t>
            </a:r>
            <a:r>
              <a:rPr lang="en-US" sz="32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কাঁধে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                                 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বোঝাই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জাহাজ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চলেছে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চিঠি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সংবাদে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;                                                                                                                        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288A10-3733-4CA9-8BB6-B30CD56E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850" y="118082"/>
            <a:ext cx="3477950" cy="3809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5C4F48-0711-4C75-88B8-888EE5633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8583"/>
            <a:ext cx="3886200" cy="3428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288A10-3733-4CA9-8BB6-B30CD56E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2765"/>
            <a:ext cx="3352801" cy="43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620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1000" y="5280417"/>
            <a:ext cx="8305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চলেছে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বুঝি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ভোর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আরো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জোরে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আরো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জোরে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এ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দূর্বার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দূর্যয়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                                                                                                                      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EE110A-0826-4EC8-8F90-41BDE406A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1560"/>
            <a:ext cx="4495800" cy="486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12E164-3D90-4A14-8A80-BD5B27E98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939393"/>
              </a:clrFrom>
              <a:clrTo>
                <a:srgbClr val="939393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4968" r="10637" b="5591"/>
          <a:stretch/>
        </p:blipFill>
        <p:spPr>
          <a:xfrm>
            <a:off x="242698" y="241561"/>
            <a:ext cx="3795902" cy="46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7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9F6F76-B530-4A2B-91E3-DF976D51A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36" y="118710"/>
            <a:ext cx="2722200" cy="3628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60807" y="4039145"/>
            <a:ext cx="865459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জীবনে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স্বপ্নের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মতো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পিছিয়ে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যায়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বন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আরো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পথ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আরো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পথ-বুঝি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লাল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পূর্ব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কোণ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অবাক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রাতের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তারারা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আকাশে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মিট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মিট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চায়;কেমন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এ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সবেগে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হরিনের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মতো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যায়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!                                                                                                       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5E58CC-354B-4925-877F-ADE902218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8" y="82312"/>
            <a:ext cx="2783182" cy="3667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A4576F-6A6A-40A7-9493-E5FB820E5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6939"/>
            <a:ext cx="2895600" cy="36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6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FB5165-101C-4388-BCE4-022E1843E564}"/>
              </a:ext>
            </a:extLst>
          </p:cNvPr>
          <p:cNvSpPr/>
          <p:nvPr/>
        </p:nvSpPr>
        <p:spPr>
          <a:xfrm>
            <a:off x="1676401" y="152401"/>
            <a:ext cx="6096000" cy="25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91409" y="4572000"/>
            <a:ext cx="83058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কত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গ্রাম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কত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পথ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যায়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-             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শহরে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!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যাবেই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পৌঁছে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ভোরে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;        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হাতে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লন্ঠন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ঠনঠন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জোনাকিরা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দেয়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আলো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মাভৈঃরানার!এখনো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রাতের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কালো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                                                                                                                      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93903A-308A-482C-ADCD-9CA3D279D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7" y="111860"/>
            <a:ext cx="2485468" cy="388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AB7DF8-F548-46F7-946C-1E9B313F3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01" y="97157"/>
            <a:ext cx="2590800" cy="3886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74" y="22248"/>
            <a:ext cx="1738077" cy="3961109"/>
          </a:xfrm>
          <a:prstGeom prst="rect">
            <a:avLst/>
          </a:prstGeom>
        </p:spPr>
      </p:pic>
      <p:pic>
        <p:nvPicPr>
          <p:cNvPr id="13" name="Picture 12" descr="downloadx.jpg">
            <a:extLst>
              <a:ext uri="{FF2B5EF4-FFF2-40B4-BE49-F238E27FC236}">
                <a16:creationId xmlns:a16="http://schemas.microsoft.com/office/drawing/2014/main" xmlns="" id="{A1719CF1-65BC-4EFE-9B8D-13FBD503E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0701" r="15910"/>
          <a:stretch/>
        </p:blipFill>
        <p:spPr>
          <a:xfrm flipH="1">
            <a:off x="6432895" y="-2461"/>
            <a:ext cx="2665230" cy="39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1307" y="5029200"/>
            <a:ext cx="88660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এমনি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জীবনের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বহু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বছরকে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পিছু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ফেলে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পৃথিবীর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বোঝা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ক্ষুধিত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পৌছে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দিয়েছে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‘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মেলে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’।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 descr="cd_5194.jpg">
            <a:extLst>
              <a:ext uri="{FF2B5EF4-FFF2-40B4-BE49-F238E27FC236}">
                <a16:creationId xmlns:a16="http://schemas.microsoft.com/office/drawing/2014/main" xmlns="" id="{F38E620D-CEC7-4021-9B05-A01EFB410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5" t="6704" r="10256" b="9645"/>
          <a:stretch/>
        </p:blipFill>
        <p:spPr>
          <a:xfrm>
            <a:off x="609600" y="147103"/>
            <a:ext cx="4191000" cy="47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6242" y="5227379"/>
            <a:ext cx="84561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ক্লান্তিশ্বাস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ছুঁয়েছে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আকাশ,মাটি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ভিজে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গেছে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ঘামে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জীবনের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সব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রাত্রিকে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ওরা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কিনেছে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অল্প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দামে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6" y="98448"/>
            <a:ext cx="5866454" cy="1017007"/>
          </a:xfrm>
          <a:prstGeom prst="rect">
            <a:avLst/>
          </a:prstGeom>
        </p:spPr>
      </p:pic>
      <p:pic>
        <p:nvPicPr>
          <p:cNvPr id="10" name="Picture 9" descr="15725479865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7" y="1104128"/>
            <a:ext cx="5847933" cy="3706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21" y="68779"/>
            <a:ext cx="2807955" cy="47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8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71790" y="228600"/>
            <a:ext cx="294503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5116541"/>
            <a:ext cx="6629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নলিনীদাস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মাধ্যমিক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বালিকা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বিদ্যালয়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ভোলা</a:t>
            </a:r>
            <a:endParaRPr lang="en-US" sz="40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717" r="8526" b="8810"/>
          <a:stretch/>
        </p:blipFill>
        <p:spPr>
          <a:xfrm>
            <a:off x="824974" y="674223"/>
            <a:ext cx="2160924" cy="21009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8999" r="8498" b="12899"/>
          <a:stretch/>
        </p:blipFill>
        <p:spPr>
          <a:xfrm>
            <a:off x="3033030" y="1396780"/>
            <a:ext cx="3022555" cy="36069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562600" y="2593253"/>
            <a:ext cx="37483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শ্রেনী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:-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নবম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দশম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বিষয়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:- বাংলা১ম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পত্র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পদ্যাংশ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)                     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সময়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:- ৫০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মিনিট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483" y="3016222"/>
            <a:ext cx="30612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বীণা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মিত্র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সিনিয়র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শিক্ষিকা</a:t>
            </a:r>
            <a:endParaRPr lang="en-U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76" y="918065"/>
            <a:ext cx="1600199" cy="152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26" y="1096613"/>
            <a:ext cx="1541074" cy="1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2243" y="4495800"/>
            <a:ext cx="86545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অনেক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দুঃখ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বহু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বেদনায়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,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অভিমানে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অনুরাগে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ঘরে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প্রিয়া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একা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শয্যায়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বিনিদ্র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জাগে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!                                                              এ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বোঝা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টানার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দিন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শেষ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6" y="104432"/>
            <a:ext cx="4343400" cy="4225556"/>
          </a:xfrm>
          <a:prstGeom prst="rect">
            <a:avLst/>
          </a:prstGeom>
        </p:spPr>
      </p:pic>
      <p:pic>
        <p:nvPicPr>
          <p:cNvPr id="12" name="Picture 11" descr="cd_5194.jpg">
            <a:extLst>
              <a:ext uri="{FF2B5EF4-FFF2-40B4-BE49-F238E27FC236}">
                <a16:creationId xmlns:a16="http://schemas.microsoft.com/office/drawing/2014/main" xmlns="" id="{F38E620D-CEC7-4021-9B05-A01EFB410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5" t="6704" r="10256" b="9645"/>
          <a:stretch/>
        </p:blipFill>
        <p:spPr>
          <a:xfrm>
            <a:off x="4685476" y="104432"/>
            <a:ext cx="4229924" cy="43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3557" y="4572000"/>
            <a:ext cx="890330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শেষ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সূর্য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উঠবে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?           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ঘরেতে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অভাব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;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পৃথিবীটা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মনে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কালো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ধোঁয়া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পিঠেতে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টাকার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বোঝা,তবু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টাকাকে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যাবে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ছোঁয়া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47CEFB-FB53-4D4F-A23B-8C4716A3E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14" y="59032"/>
            <a:ext cx="2743200" cy="4435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6FC56D-C6C2-4F7C-8DD3-244F9FA77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5" y="79086"/>
            <a:ext cx="3600126" cy="441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75" y="22248"/>
            <a:ext cx="2398294" cy="446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9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2000" y="5029200"/>
            <a:ext cx="71578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নির্জন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,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পথে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ভয়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তবুও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ছোটে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দস্যুর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ভয়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তারো</a:t>
            </a:r>
            <a:r>
              <a:rPr lang="en-US" sz="32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চেয়ে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ভয়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কখন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সূর্য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ওঠে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 descr="downloadx.jpg">
            <a:extLst>
              <a:ext uri="{FF2B5EF4-FFF2-40B4-BE49-F238E27FC236}">
                <a16:creationId xmlns:a16="http://schemas.microsoft.com/office/drawing/2014/main" xmlns="" id="{A1719CF1-65BC-4EFE-9B8D-13FBD503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0701" r="15910"/>
          <a:stretch/>
        </p:blipFill>
        <p:spPr>
          <a:xfrm flipH="1">
            <a:off x="381000" y="173448"/>
            <a:ext cx="3276600" cy="46271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34" y="147103"/>
            <a:ext cx="3378462" cy="45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6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FB5165-101C-4388-BCE4-022E1843E564}"/>
              </a:ext>
            </a:extLst>
          </p:cNvPr>
          <p:cNvSpPr/>
          <p:nvPr/>
        </p:nvSpPr>
        <p:spPr>
          <a:xfrm>
            <a:off x="1676401" y="152401"/>
            <a:ext cx="6096000" cy="25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13804" y="4722937"/>
            <a:ext cx="769199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চিঠি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লেখে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লোকে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-                   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দুখঃআবেগে,স্মৃতিতে,কত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দুক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ও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শোকে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এ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দুঃখের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চিঠি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জানি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কেউ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কোন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দিনো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0C932D-8025-4605-BC43-D316BE936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0" y="88224"/>
            <a:ext cx="3198628" cy="4473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C9E62C-8246-4BE0-8DD7-8046D2496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7" y="59038"/>
            <a:ext cx="3048001" cy="4484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D5FBC61-476C-4160-AB67-67BB9A1C5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91" y="40763"/>
            <a:ext cx="2593839" cy="45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FB5165-101C-4388-BCE4-022E1843E564}"/>
              </a:ext>
            </a:extLst>
          </p:cNvPr>
          <p:cNvSpPr/>
          <p:nvPr/>
        </p:nvSpPr>
        <p:spPr>
          <a:xfrm>
            <a:off x="1676401" y="152401"/>
            <a:ext cx="6096000" cy="25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7512" y="4629170"/>
            <a:ext cx="82735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এ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জীবনে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দুখঃ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কেবল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জানবে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পথের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তৃণ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         এ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দুঃখের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কথা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জানবে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কেউ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শহরে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ও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গ্রমে,একথা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ঢাকা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থাকবেই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কালো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রাত্রির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খামে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1588A3-B2BC-4FA4-9A48-CFCBD33D1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9" y="152401"/>
            <a:ext cx="3068641" cy="4190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E9B5C0-2B90-4616-8094-54DDEC22F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5898"/>
            <a:ext cx="2909868" cy="4288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BA3143E-CD33-410E-966D-F8AAFF098B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28590"/>
          <a:stretch/>
        </p:blipFill>
        <p:spPr>
          <a:xfrm>
            <a:off x="6176562" y="109677"/>
            <a:ext cx="2754174" cy="4288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623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77008" y="5029200"/>
            <a:ext cx="71578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দরদে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তারার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চোখ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কাঁপে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মিটিমিটি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-     এ-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ভোরের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আকাশ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পাঠাবে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সহানুভূতির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চিঠি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- 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381" r="25000" b="31714"/>
          <a:stretch/>
        </p:blipFill>
        <p:spPr>
          <a:xfrm>
            <a:off x="233145" y="106082"/>
            <a:ext cx="2633022" cy="454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8FEFF77-4FD2-42C1-BFAA-43D139E31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0" y="106082"/>
            <a:ext cx="3124200" cy="461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7C6630-72A1-443F-A17E-4DBEE5E5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30" y="106082"/>
            <a:ext cx="2897370" cy="461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510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FB5165-101C-4388-BCE4-022E1843E564}"/>
              </a:ext>
            </a:extLst>
          </p:cNvPr>
          <p:cNvSpPr/>
          <p:nvPr/>
        </p:nvSpPr>
        <p:spPr>
          <a:xfrm>
            <a:off x="1676401" y="152401"/>
            <a:ext cx="6096000" cy="25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38200" y="4495800"/>
            <a:ext cx="715784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!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!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কী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এ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বোঝা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বয়ে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!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ভোর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তো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হয়েছে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আকাশ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হয়েছে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লাল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আলোর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স্পর্শে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কেটে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যাবে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এ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দুখেঃর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  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 descr="cd_5194.jpg">
            <a:extLst>
              <a:ext uri="{FF2B5EF4-FFF2-40B4-BE49-F238E27FC236}">
                <a16:creationId xmlns:a16="http://schemas.microsoft.com/office/drawing/2014/main" xmlns="" id="{F38E620D-CEC7-4021-9B05-A01EFB410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5" t="6704" r="10256" b="9645"/>
          <a:stretch/>
        </p:blipFill>
        <p:spPr>
          <a:xfrm>
            <a:off x="289782" y="143541"/>
            <a:ext cx="2914933" cy="418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00" y="143540"/>
            <a:ext cx="2999232" cy="421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32" y="132347"/>
            <a:ext cx="2593368" cy="423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908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FB5165-101C-4388-BCE4-022E1843E564}"/>
              </a:ext>
            </a:extLst>
          </p:cNvPr>
          <p:cNvSpPr/>
          <p:nvPr/>
        </p:nvSpPr>
        <p:spPr>
          <a:xfrm>
            <a:off x="1676401" y="152401"/>
            <a:ext cx="6096000" cy="25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48609" y="4646006"/>
            <a:ext cx="73914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!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গ্রমের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!                 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সময়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হয়েছে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নতুন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খবর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শপথের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চিঠি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নিয়ে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চলো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আজ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ভীরুতা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পিছনে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ফেলে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A3143E-CD33-410E-966D-F8AAFF098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28590"/>
          <a:stretch/>
        </p:blipFill>
        <p:spPr>
          <a:xfrm>
            <a:off x="3111014" y="155975"/>
            <a:ext cx="2754174" cy="4359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7C6630-72A1-443F-A17E-4DBEE5E58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45" y="131913"/>
            <a:ext cx="2897370" cy="4383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12E164-3D90-4A14-8A80-BD5B27E98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39393"/>
              </a:clrFrom>
              <a:clrTo>
                <a:srgbClr val="939393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4968" r="10637" b="5591"/>
          <a:stretch/>
        </p:blipFill>
        <p:spPr>
          <a:xfrm>
            <a:off x="281240" y="131914"/>
            <a:ext cx="2754017" cy="42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5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FB5165-101C-4388-BCE4-022E1843E564}"/>
              </a:ext>
            </a:extLst>
          </p:cNvPr>
          <p:cNvSpPr/>
          <p:nvPr/>
        </p:nvSpPr>
        <p:spPr>
          <a:xfrm>
            <a:off x="1676401" y="152401"/>
            <a:ext cx="6096000" cy="25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5999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61324" y="3652666"/>
            <a:ext cx="7848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পৌঁছে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দাও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এ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নতুন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খবর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   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অগ্রগতির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‘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মেলে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                              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দেখা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দেবে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বুঝি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প্রভাত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এখুনি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–      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নেই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দেরি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নেই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                         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ছুটে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50000"/>
                  </a:schemeClr>
                </a:solidFill>
              </a:rPr>
              <a:t>চ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লো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ছুটে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চলো,আরো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বেগে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দুর্দম,হে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 descr="cd_5194.jpg">
            <a:extLst>
              <a:ext uri="{FF2B5EF4-FFF2-40B4-BE49-F238E27FC236}">
                <a16:creationId xmlns:a16="http://schemas.microsoft.com/office/drawing/2014/main" xmlns="" id="{F38E620D-CEC7-4021-9B05-A01EFB410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5" t="6704" r="10256" b="9645"/>
          <a:stretch/>
        </p:blipFill>
        <p:spPr>
          <a:xfrm>
            <a:off x="6464556" y="41375"/>
            <a:ext cx="2374643" cy="3463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C65BDD-2131-431D-A8A3-954B93245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5" y="41375"/>
            <a:ext cx="3209245" cy="34638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376"/>
            <a:ext cx="2883156" cy="34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9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60807" y="1219200"/>
            <a:ext cx="8425993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কবিতাটি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শ্রমজীবী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মানুষ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রানাদের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নিয়ে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লেখা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তাদের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কাজ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হচ্ছে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গ্রাহকদের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কাছে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ব্যাক্তিগত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চিঠি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পৌঁছে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দেয়া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এতটাই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দায়িত্বশীল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কোন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কিছুই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তাদের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কাজে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বাধা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ওঠে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হোক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দুর্গম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পথ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হোক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দূর্যোগপূর্ণ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আবহাওয়া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হোক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নিরন্তর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তাদের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কাজ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যেতে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চিঠি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মানেই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সুখে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আনন্দে,দুখেঃ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সুখে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ভরা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সংবাদ।এই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সংবাদের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জন্যই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অপেক্ষায়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থাকে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প্রিয়জনরা।রানাদের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ক্লান্তি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নেই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,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অবসর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নেয়ার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অবকাশ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নেই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মহান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পেশায়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যারা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নিয়োজিত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রয়েছে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তারা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মানুষ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হিসাবে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কতটা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মহ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ৎ ,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কবিতাটিতে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ভাবনারই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প্রতিফলন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লক্ষ্য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যায়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599" y="152400"/>
            <a:ext cx="449580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(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সংক্ষিপ্ত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আলোচনা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)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93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78260" y="171590"/>
            <a:ext cx="403508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ছবিগুলো</a:t>
            </a:r>
            <a:r>
              <a:rPr lang="en-US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দেখ</a:t>
            </a:r>
            <a:r>
              <a:rPr lang="en-US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9" descr="downloadx.jpg">
            <a:extLst>
              <a:ext uri="{FF2B5EF4-FFF2-40B4-BE49-F238E27FC236}">
                <a16:creationId xmlns:a16="http://schemas.microsoft.com/office/drawing/2014/main" xmlns="" id="{96C7AF5D-99CA-4E79-8794-EB3B85B5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8" y="911583"/>
            <a:ext cx="4132694" cy="2076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5C4F48-0711-4C75-88B8-888EE5633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89" y="904754"/>
            <a:ext cx="3708008" cy="2346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13615" y="4800600"/>
            <a:ext cx="2041727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ডাক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হরকরা</a:t>
            </a:r>
            <a:endParaRPr lang="en-US" sz="40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C65BDD-2131-431D-A8A3-954B93245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3" y="3757803"/>
            <a:ext cx="4648336" cy="299971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079708" y="2963850"/>
            <a:ext cx="231185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ছুটে</a:t>
            </a:r>
            <a:r>
              <a:rPr lang="en-US" sz="40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চলে</a:t>
            </a:r>
            <a:endParaRPr lang="en-US" sz="40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786" y="3169609"/>
            <a:ext cx="48990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চিঠি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পত্র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বিলি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করেন</a:t>
            </a:r>
            <a:endParaRPr lang="en-US" sz="40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70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0" y="304800"/>
            <a:ext cx="35814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দলীয়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কাজ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809" y="4826214"/>
            <a:ext cx="8763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রাত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নির্জন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পথে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কত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ভয়,তবুও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ছোটে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কেন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ছোটে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ব্যাখ্যা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দলে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আলোচনা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লেখ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 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 descr="downloadx.jpg">
            <a:extLst>
              <a:ext uri="{FF2B5EF4-FFF2-40B4-BE49-F238E27FC236}">
                <a16:creationId xmlns:a16="http://schemas.microsoft.com/office/drawing/2014/main" xmlns="" id="{A1719CF1-65BC-4EFE-9B8D-13FBD503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0701" r="15910"/>
          <a:stretch/>
        </p:blipFill>
        <p:spPr>
          <a:xfrm flipH="1">
            <a:off x="2133600" y="1038146"/>
            <a:ext cx="5410200" cy="36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0" y="228600"/>
            <a:ext cx="283122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মূল্যায়ন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:-</a:t>
            </a:r>
            <a:endParaRPr lang="en-US" sz="4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007" y="2521316"/>
            <a:ext cx="83432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২/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পৃথিবীটা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ধোয়া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মনে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245" y="1248699"/>
            <a:ext cx="7266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১/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কবি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বঙ্গাব্দে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জন্ম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গ্রহন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763" y="1925053"/>
            <a:ext cx="84417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(ক) ১৩৩৩  (খ)  ১৩৩৪  (গ) ১৩৩৫  (ঘ)  ১৩৩৬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2314" y="5199808"/>
            <a:ext cx="77972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(ক)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শহরের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        (খ)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গ্রমের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                                              (গ)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শ্রমজীবী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মানুষের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(ঘ) 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প্রিয়জনদের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340" y="3492149"/>
            <a:ext cx="75056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(ক)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মেঘাচ্ছান্ন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থাকায়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(খ) 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অভাবের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তাড়নায়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 (গ)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সূর্য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ওঠায়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 (ঘ) 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কলকারখানার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কারণে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006" y="4651055"/>
            <a:ext cx="8470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৩/‘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কবিতা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কোন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দিকটি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ফুটে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উঠেছে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2415" y="2004264"/>
            <a:ext cx="238925" cy="3940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30957" y="3610022"/>
            <a:ext cx="238925" cy="3940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68354" y="5731229"/>
            <a:ext cx="238925" cy="3940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590800" y="228600"/>
            <a:ext cx="352051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বাড়ির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কাজ</a:t>
            </a:r>
            <a:endParaRPr lang="en-US" sz="4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807" y="5015427"/>
            <a:ext cx="87290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কবিতার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মূলভাব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আলোচনা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</a:t>
            </a:r>
            <a:endParaRPr lang="en-US" sz="4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A3143E-CD33-410E-966D-F8AAFF098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28590"/>
          <a:stretch/>
        </p:blipFill>
        <p:spPr>
          <a:xfrm>
            <a:off x="1524000" y="1059597"/>
            <a:ext cx="6477000" cy="3817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41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514600" y="152400"/>
            <a:ext cx="441178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ধন্যবাদ</a:t>
            </a:r>
            <a:endParaRPr lang="en-US" sz="9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 descr="cd_5194.jpg">
            <a:extLst>
              <a:ext uri="{FF2B5EF4-FFF2-40B4-BE49-F238E27FC236}">
                <a16:creationId xmlns:a16="http://schemas.microsoft.com/office/drawing/2014/main" xmlns="" id="{F38E620D-CEC7-4021-9B05-A01EFB410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5" t="6704" r="10256" b="9645"/>
          <a:stretch/>
        </p:blipFill>
        <p:spPr>
          <a:xfrm>
            <a:off x="3463648" y="1706813"/>
            <a:ext cx="2308122" cy="2352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43" y="4495800"/>
            <a:ext cx="2178203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downloadx.jpg">
            <a:extLst>
              <a:ext uri="{FF2B5EF4-FFF2-40B4-BE49-F238E27FC236}">
                <a16:creationId xmlns:a16="http://schemas.microsoft.com/office/drawing/2014/main" xmlns="" id="{A1719CF1-65BC-4EFE-9B8D-13FBD503E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0701" r="15910"/>
          <a:stretch/>
        </p:blipFill>
        <p:spPr>
          <a:xfrm flipH="1">
            <a:off x="973552" y="3621378"/>
            <a:ext cx="2151652" cy="2016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E9B5C0-2B90-4616-8094-54DDEC22F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04" y="3883367"/>
            <a:ext cx="2063692" cy="2031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C65BDD-2131-431D-A8A3-954B93245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95400"/>
            <a:ext cx="2169642" cy="2018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A3143E-CD33-410E-966D-F8AAFF098B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28590"/>
          <a:stretch/>
        </p:blipFill>
        <p:spPr>
          <a:xfrm>
            <a:off x="6240560" y="1494430"/>
            <a:ext cx="2224115" cy="2011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01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152400"/>
            <a:ext cx="58696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আজকের</a:t>
            </a:r>
            <a:r>
              <a:rPr lang="en-US" sz="5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:- </a:t>
            </a:r>
            <a:r>
              <a:rPr lang="en-US" sz="5400" b="1" dirty="0" smtClean="0">
                <a:ln/>
                <a:solidFill>
                  <a:srgbClr val="0070C0"/>
                </a:solidFill>
              </a:rPr>
              <a:t>‘</a:t>
            </a:r>
            <a:r>
              <a:rPr lang="en-US" sz="5400" b="1" dirty="0" err="1" smtClean="0">
                <a:ln/>
                <a:solidFill>
                  <a:srgbClr val="0070C0"/>
                </a:solidFill>
              </a:rPr>
              <a:t>রানার</a:t>
            </a:r>
            <a:r>
              <a:rPr lang="en-US" sz="5400" b="1" dirty="0" smtClean="0">
                <a:ln/>
                <a:solidFill>
                  <a:srgbClr val="0070C0"/>
                </a:solidFill>
              </a:rPr>
              <a:t>’</a:t>
            </a:r>
            <a:endParaRPr lang="en-US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12E164-3D90-4A14-8A80-BD5B27E98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39393"/>
              </a:clrFrom>
              <a:clrTo>
                <a:srgbClr val="939393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4968" r="10637" b="5591"/>
          <a:stretch/>
        </p:blipFill>
        <p:spPr>
          <a:xfrm>
            <a:off x="685800" y="2209800"/>
            <a:ext cx="3810000" cy="4038600"/>
          </a:xfrm>
          <a:prstGeom prst="rect">
            <a:avLst/>
          </a:prstGeom>
        </p:spPr>
      </p:pic>
      <p:pic>
        <p:nvPicPr>
          <p:cNvPr id="10" name="Picture 9" descr="cd_5194.jpg">
            <a:extLst>
              <a:ext uri="{FF2B5EF4-FFF2-40B4-BE49-F238E27FC236}">
                <a16:creationId xmlns:a16="http://schemas.microsoft.com/office/drawing/2014/main" xmlns="" id="{F38E620D-CEC7-4021-9B05-A01EFB410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85" t="6704" r="10256" b="9645"/>
          <a:stretch/>
        </p:blipFill>
        <p:spPr>
          <a:xfrm>
            <a:off x="4382634" y="1981200"/>
            <a:ext cx="430416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743200" y="87837"/>
            <a:ext cx="340830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শিখন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ফল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:-</a:t>
            </a:r>
            <a:endParaRPr lang="en-US" sz="4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437" y="1901191"/>
            <a:ext cx="819568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Aldhabi" panose="01000000000000000000" pitchFamily="2" charset="-78"/>
              <a:buChar char=""/>
            </a:pP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কবি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পরিচিতি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ব্যাখ্যা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করতে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পরেবে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491" y="3113908"/>
            <a:ext cx="817563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Aldhabi" panose="01000000000000000000" pitchFamily="2" charset="-78"/>
              <a:buChar char=""/>
            </a:pP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নতুন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শব্দের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অর্থ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শিখে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বাক্য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তৈরি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করতে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পারব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।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491" y="5457797"/>
            <a:ext cx="817563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Aldhabi" panose="01000000000000000000" pitchFamily="2" charset="-78"/>
              <a:buChar char=""/>
            </a:pP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কবিতার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মূলভাব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আলোচনা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করতে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পারবে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491" y="4224673"/>
            <a:ext cx="817563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Aldhabi" panose="01000000000000000000" pitchFamily="2" charset="-78"/>
              <a:buChar char=""/>
            </a:pP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শুদ্ধ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উচ্চারণ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করে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কবিতা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পাঠ</a:t>
            </a:r>
            <a:r>
              <a:rPr lang="en-US" sz="3600" b="1" dirty="0">
                <a:ln w="5715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করতে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600" b="1" dirty="0" err="1" smtClean="0">
                <a:ln w="57150"/>
                <a:solidFill>
                  <a:schemeClr val="accent6">
                    <a:lumMod val="50000"/>
                  </a:schemeClr>
                </a:solidFill>
              </a:rPr>
              <a:t>পারবে</a:t>
            </a:r>
            <a:r>
              <a:rPr lang="en-US" sz="3600" b="1" dirty="0" smtClean="0">
                <a:ln w="57150"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371" y="1304029"/>
            <a:ext cx="455765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57150"/>
                <a:solidFill>
                  <a:schemeClr val="accent2">
                    <a:lumMod val="75000"/>
                  </a:schemeClr>
                </a:solidFill>
              </a:rPr>
              <a:t>এই</a:t>
            </a:r>
            <a:r>
              <a:rPr lang="en-US" sz="3200" b="1" dirty="0" smtClean="0">
                <a:ln w="57150"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 w="57150"/>
                <a:solidFill>
                  <a:schemeClr val="accent2">
                    <a:lumMod val="75000"/>
                  </a:schemeClr>
                </a:solidFill>
              </a:rPr>
              <a:t>পাঠ</a:t>
            </a:r>
            <a:r>
              <a:rPr lang="en-US" sz="3200" b="1" dirty="0" smtClean="0">
                <a:ln w="57150"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 w="57150"/>
                <a:solidFill>
                  <a:schemeClr val="accent2">
                    <a:lumMod val="75000"/>
                  </a:schemeClr>
                </a:solidFill>
              </a:rPr>
              <a:t>শেষে</a:t>
            </a:r>
            <a:r>
              <a:rPr lang="en-US" sz="3200" b="1" dirty="0" smtClean="0">
                <a:ln w="57150"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 w="57150"/>
                <a:solidFill>
                  <a:schemeClr val="accent2">
                    <a:lumMod val="75000"/>
                  </a:schemeClr>
                </a:solidFill>
              </a:rPr>
              <a:t>শিক্ষার্থী</a:t>
            </a:r>
            <a:r>
              <a:rPr lang="en-US" sz="3200" b="1" dirty="0" smtClean="0">
                <a:ln w="57150"/>
                <a:solidFill>
                  <a:schemeClr val="accent2">
                    <a:lumMod val="75000"/>
                  </a:schemeClr>
                </a:solidFill>
              </a:rPr>
              <a:t>:-</a:t>
            </a:r>
            <a:endParaRPr 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20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0807" y="1541788"/>
            <a:ext cx="286339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৩০শে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শ্রবণ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 ১৩৩৩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বঙ্গাব্দে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কলকাতার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কলিঘাটে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জন্ম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গ্রহন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করেন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1943402" y="75346"/>
            <a:ext cx="5295597" cy="853862"/>
          </a:xfrm>
          <a:prstGeom prst="star3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4321" y="180474"/>
            <a:ext cx="36599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কবি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4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3F99FD-6FAA-44EF-A01B-7CD651A4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3" y="1180019"/>
            <a:ext cx="2785241" cy="3052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6132196" y="1188040"/>
            <a:ext cx="281063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তাঁর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পিতা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নিবারন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চন্দ্র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ভট্টাচার্য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এবং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মাতা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সুনিতিদেবী</a:t>
            </a:r>
            <a:endParaRPr lang="en-US" sz="2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903" y="3169864"/>
            <a:ext cx="27432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সুকান্ত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বেলেঘাটা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দেশবন্ধু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স্কুল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থেকে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ম্যাট্রিক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পরীক্ষায়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অংশগ্রহন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করে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অকৃতকার্য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হন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6421" y="2466101"/>
            <a:ext cx="278218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তাঁর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কাব্যগ্রন্থ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:-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ছাড়পত্র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ঘুম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নেই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পূর্বাভাস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অভিযান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হরতাল</a:t>
            </a:r>
            <a:endParaRPr lang="en-US" sz="2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6645" y="4266222"/>
            <a:ext cx="2651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সুকান্ত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ভট্টাচার্য</a:t>
            </a:r>
            <a:endParaRPr lang="en-U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5194" y="4061644"/>
            <a:ext cx="269656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২৯শে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বৈশাখ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১৩৫৪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বঙ্গাব্দ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মাত্রএকুশ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বছর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বয়সে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কবি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মৃত্যু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করেণ</a:t>
            </a:r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।</a:t>
            </a:r>
            <a:endParaRPr lang="en-US" sz="2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67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909152" y="315514"/>
            <a:ext cx="34018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আদর্শপাঠ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:-</a:t>
            </a:r>
            <a:endParaRPr lang="en-US" sz="4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086599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75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0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971800" y="304800"/>
            <a:ext cx="29354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সরব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পাঠ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4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76" y="129540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6569"/>
            <a:ext cx="9139990" cy="7030453"/>
            <a:chOff x="-56148" y="-8021"/>
            <a:chExt cx="9276348" cy="6942221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67800" y="0"/>
              <a:ext cx="152400" cy="6934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35905" y="2249905"/>
              <a:ext cx="152400" cy="92161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69730" y="-4533899"/>
              <a:ext cx="172455" cy="922421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63186" y="1219200"/>
            <a:ext cx="128432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রানার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22248"/>
            <a:ext cx="33377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নতুন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শব্দার্থ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0058" y="1295400"/>
            <a:ext cx="248818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যিনি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দৌড়ান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709" y="2827438"/>
            <a:ext cx="215807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নতুন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খবর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আনার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3096" y="2452465"/>
            <a:ext cx="3375109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ডাক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হরকরার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ব্যাগে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মানুষের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সুখ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দুঃখের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অনেক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অজানা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সংবাদ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থাকে</a:t>
            </a:r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 </a:t>
            </a:r>
            <a:endParaRPr lang="en-U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9997" y="5344362"/>
            <a:ext cx="11432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দূর্বার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00058" y="4883059"/>
            <a:ext cx="319754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যাকে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নিবারণ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যায়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না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5" name="Picture 14" descr="downloadx.jpg">
            <a:extLst>
              <a:ext uri="{FF2B5EF4-FFF2-40B4-BE49-F238E27FC236}">
                <a16:creationId xmlns:a16="http://schemas.microsoft.com/office/drawing/2014/main" xmlns="" id="{96C7AF5D-99CA-4E79-8794-EB3B85B5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65" y="2740607"/>
            <a:ext cx="2770048" cy="181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D370A2D-0088-4CBF-AC74-59350BC36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r="19512"/>
          <a:stretch/>
        </p:blipFill>
        <p:spPr>
          <a:xfrm>
            <a:off x="2494039" y="4529993"/>
            <a:ext cx="2806292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t="121" r="29880" b="7848"/>
          <a:stretch/>
        </p:blipFill>
        <p:spPr>
          <a:xfrm>
            <a:off x="4013116" y="750510"/>
            <a:ext cx="1223571" cy="1931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E975C0E-7ECF-41DD-9ED3-3FC6337948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5000"/>
          <a:stretch/>
        </p:blipFill>
        <p:spPr>
          <a:xfrm>
            <a:off x="2320861" y="774851"/>
            <a:ext cx="1533913" cy="19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1225</TotalTime>
  <Words>846</Words>
  <Application>Microsoft Office PowerPoint</Application>
  <PresentationFormat>On-screen Show (4:3)</PresentationFormat>
  <Paragraphs>78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Aldhabi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 Ali</dc:creator>
  <cp:lastModifiedBy>dipakkumar1980@outlook.com</cp:lastModifiedBy>
  <cp:revision>545</cp:revision>
  <dcterms:created xsi:type="dcterms:W3CDTF">2020-04-17T04:54:54Z</dcterms:created>
  <dcterms:modified xsi:type="dcterms:W3CDTF">2020-05-11T09:19:19Z</dcterms:modified>
</cp:coreProperties>
</file>