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8"/>
  </p:notesMasterIdLst>
  <p:sldIdLst>
    <p:sldId id="279" r:id="rId2"/>
    <p:sldId id="276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6" autoAdjust="0"/>
    <p:restoredTop sz="94660"/>
  </p:normalViewPr>
  <p:slideViewPr>
    <p:cSldViewPr snapToGrid="0">
      <p:cViewPr>
        <p:scale>
          <a:sx n="74" d="100"/>
          <a:sy n="74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433A9-E75E-41F1-9866-2BBFE70F3C4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AABED-7C9B-4866-9799-0691B517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BB4F0-FCDE-46B3-8BD1-63C156ACAAB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9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2821-A594-4CEF-AD6E-A6EF1718F4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A866-0711-4B83-8997-080C4D236A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3CF2-5DFF-4C1F-95FC-052D49BCC3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1302-3861-4D13-A930-2585A6C5BE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1659-A828-48F3-9A84-493B7443C5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7DEA-E2D2-430E-B62D-BE3DDB8CFC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2AD8-0D7D-4AE4-A162-0C2C55B2B7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F37C-F6D2-447D-85B2-85F8FB0B1B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6162-C472-48F8-9AFB-9F29E49853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FF01-C485-49C9-A6DF-F037F7C4D0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207C-6F9F-407C-864C-BEC829F36C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D61B187-E367-4D92-AA26-B0BD841BE8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03109" cy="652303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4107" y="3375045"/>
            <a:ext cx="5692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33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2" y="502861"/>
            <a:ext cx="3606638" cy="2647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01" y="609600"/>
            <a:ext cx="3811428" cy="23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6" y="3306602"/>
            <a:ext cx="4026231" cy="2626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2" y="3245081"/>
            <a:ext cx="3606638" cy="2687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76363" y="147935"/>
            <a:ext cx="25669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বাঁশ ও বেত শিল্প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6027004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বল তো </a:t>
            </a:r>
            <a:r>
              <a:rPr lang="bn-BD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এগুলো </a:t>
            </a:r>
            <a:r>
              <a:rPr lang="bn-BD" sz="32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কিসের </a:t>
            </a:r>
            <a:r>
              <a:rPr lang="en-US" sz="3200" b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তৈ</a:t>
            </a:r>
            <a:r>
              <a:rPr lang="bn-BD" sz="32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রি?</a:t>
            </a:r>
            <a:endParaRPr lang="en-US" sz="32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59" y="609600"/>
            <a:ext cx="36033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514" y="3429000"/>
            <a:ext cx="3628964" cy="2503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771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2" y="1571222"/>
            <a:ext cx="5457967" cy="4531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416" y="1571222"/>
            <a:ext cx="5542009" cy="4600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586315" y="335524"/>
            <a:ext cx="23811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ঝিনুক শিল্প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6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64" y="1372597"/>
            <a:ext cx="5280546" cy="4608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99" y="1385996"/>
            <a:ext cx="5265193" cy="4595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86300" y="320002"/>
            <a:ext cx="18175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তাঁত শিল্প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88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4118" y="412124"/>
            <a:ext cx="3606086" cy="108182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দলীয় কাজ</a:t>
            </a:r>
            <a:endParaRPr lang="en-US" sz="6600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6073" y="3078051"/>
            <a:ext cx="8500057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/>
                <a:latin typeface="Shonar Bangla" pitchFamily="34" charset="0"/>
                <a:cs typeface="Shonar Bangla" pitchFamily="34" charset="0"/>
              </a:rPr>
              <a:t>*</a:t>
            </a:r>
            <a:r>
              <a:rPr lang="bn-BD" sz="48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/>
                <a:latin typeface="Shonar Bangla" pitchFamily="34" charset="0"/>
                <a:cs typeface="Shonar Bangla" pitchFamily="34" charset="0"/>
              </a:rPr>
              <a:t>তাঁত </a:t>
            </a:r>
            <a:r>
              <a:rPr lang="bn-BD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/>
                <a:latin typeface="Shonar Bangla" pitchFamily="34" charset="0"/>
                <a:cs typeface="Shonar Bangla" pitchFamily="34" charset="0"/>
              </a:rPr>
              <a:t>শিল্পের</a:t>
            </a:r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/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/>
                <a:latin typeface="Shonar Bangla" pitchFamily="34" charset="0"/>
                <a:cs typeface="Shonar Bangla" pitchFamily="34" charset="0"/>
              </a:rPr>
              <a:t>উপর</a:t>
            </a:r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/>
                <a:latin typeface="Shonar Bangla" pitchFamily="34" charset="0"/>
                <a:cs typeface="Shonar Bangla" pitchFamily="34" charset="0"/>
              </a:rPr>
              <a:t> ৭টি </a:t>
            </a:r>
            <a:r>
              <a:rPr lang="en-US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/>
                <a:latin typeface="Shonar Bangla" pitchFamily="34" charset="0"/>
                <a:cs typeface="Shonar Bangla" pitchFamily="34" charset="0"/>
              </a:rPr>
              <a:t>বাক্য</a:t>
            </a:r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/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/>
                <a:latin typeface="Shonar Bangla" pitchFamily="34" charset="0"/>
                <a:cs typeface="Shonar Bangla" pitchFamily="34" charset="0"/>
              </a:rPr>
              <a:t>লিখো</a:t>
            </a:r>
            <a:r>
              <a:rPr lang="bn-IN" sz="48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/>
                <a:latin typeface="Shonar Bangla" pitchFamily="34" charset="0"/>
                <a:cs typeface="Shonar Bangla" pitchFamily="34" charset="0"/>
              </a:rPr>
              <a:t> ?</a:t>
            </a:r>
            <a:r>
              <a:rPr lang="bn-BD" sz="48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/>
                <a:latin typeface="Shonar Bangla" pitchFamily="34" charset="0"/>
                <a:cs typeface="Shonar Bangla" pitchFamily="34" charset="0"/>
              </a:rPr>
              <a:t> </a:t>
            </a:r>
            <a:endParaRPr lang="en-US" sz="4800" b="1" dirty="0">
              <a:ln w="6600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/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01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657600" y="533400"/>
            <a:ext cx="4343400" cy="12192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9160" y="2057400"/>
            <a:ext cx="9202004" cy="10855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১/ কুটির শিল্প কী?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9160" y="3390899"/>
            <a:ext cx="9202004" cy="922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২/ কুটির শিল্পের ৩টি ক্ষেত্রের নাম বল।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9160" y="4495800"/>
            <a:ext cx="9202004" cy="976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৩/ কুটির শিল্পের ২টি বৈশিষ্ট্য বল।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11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01544" y="437882"/>
            <a:ext cx="2730322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4705" y="2936383"/>
            <a:ext cx="10122794" cy="1446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কুটির শিল্পের উপযুক্ত ক্ষেত্রসমূহ উদাহরনসহ 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২টির 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বর্ননা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84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8004" y="143573"/>
            <a:ext cx="4425838" cy="1200329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সবাইকে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071" y="1573771"/>
            <a:ext cx="4599704" cy="48307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4270" y="2923504"/>
            <a:ext cx="3709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21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7920" y="4129173"/>
            <a:ext cx="3229078" cy="17389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মোহাম্মদ মুশফেকুছ সালেহীন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সহকারী শিক্ষক (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জামালপুর রেলওয়ে উচ্চ বিদ্যালয়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জামালপুর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মোবাইল নং-০১৮৪২৬২৭৮৩৭ </a:t>
            </a:r>
          </a:p>
          <a:p>
            <a:r>
              <a:rPr lang="en-US" sz="1100" dirty="0">
                <a:latin typeface="NikoshBAN" pitchFamily="2" charset="0"/>
                <a:cs typeface="NikoshBAN" pitchFamily="2" charset="0"/>
              </a:rPr>
              <a:t>E-mail : salehinm</a:t>
            </a:r>
            <a:r>
              <a:rPr lang="en-US" sz="1100" dirty="0">
                <a:solidFill>
                  <a:srgbClr val="000000"/>
                </a:solidFill>
              </a:rPr>
              <a:t>7</a:t>
            </a:r>
            <a:r>
              <a:rPr lang="en-US" sz="1100" dirty="0"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14" y="1356308"/>
            <a:ext cx="1827430" cy="2375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620" y="1562369"/>
            <a:ext cx="1835240" cy="2169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47527" y="4129173"/>
            <a:ext cx="268739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উদ্যোগ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নবম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000" smtClean="0">
                <a:latin typeface="NikoshBAN" pitchFamily="2" charset="0"/>
                <a:cs typeface="NikoshBAN" pitchFamily="2" charset="0"/>
              </a:rPr>
              <a:t>সপ্তম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      ৫০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36589" y="1562369"/>
            <a:ext cx="106250" cy="3678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5760792" y="1892021"/>
            <a:ext cx="106250" cy="3678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6415975" y="1562369"/>
            <a:ext cx="106250" cy="3678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0606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5806" y="313899"/>
            <a:ext cx="4644853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1492593"/>
            <a:ext cx="4032345" cy="2304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81" y="4039831"/>
            <a:ext cx="4040399" cy="2101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052154"/>
            <a:ext cx="4032345" cy="2089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82" y="1492593"/>
            <a:ext cx="4040399" cy="2291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30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04716" y="214565"/>
            <a:ext cx="11000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2853" y="1505543"/>
            <a:ext cx="57457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572" y="3135074"/>
            <a:ext cx="7248293" cy="3568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09433" y="450376"/>
            <a:ext cx="9192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…….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04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9586" y="457200"/>
            <a:ext cx="2226235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9643" y="2668945"/>
            <a:ext cx="115323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i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</a:t>
            </a:r>
            <a:r>
              <a:rPr lang="en-US" sz="4000" b="1" i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র্থী</a:t>
            </a:r>
            <a:r>
              <a:rPr lang="bn-BD" sz="4000" b="1" i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রা...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কুটির </a:t>
            </a:r>
            <a:r>
              <a:rPr lang="bn-BD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 </a:t>
            </a:r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কুটির </a:t>
            </a:r>
            <a:r>
              <a:rPr lang="bn-BD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শিল্পের বৈশিষ্ট্য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কুটির </a:t>
            </a:r>
            <a:r>
              <a:rPr lang="bn-BD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শিল্পের উপযুক্ত ক্ষেত্রগুলো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চিহ্নিত করতে পারবে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38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317932" y="2133600"/>
            <a:ext cx="1981200" cy="1676400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কুটির শিল্পের বৈশিষ্ট্য</a:t>
            </a:r>
            <a:endParaRPr lang="en-U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 rot="3776982">
            <a:off x="2106617" y="3087313"/>
            <a:ext cx="2604934" cy="1910815"/>
          </a:xfrm>
          <a:prstGeom prst="wedgeRoundRectCallout">
            <a:avLst>
              <a:gd name="adj1" fmla="val 6316"/>
              <a:gd name="adj2" fmla="val -101828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দেশীয় প্রযুক্তির ব্যবহার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 rot="20935854">
            <a:off x="5355850" y="4277965"/>
            <a:ext cx="2618611" cy="1734192"/>
          </a:xfrm>
          <a:prstGeom prst="wedgeRoundRectCallout">
            <a:avLst>
              <a:gd name="adj1" fmla="val 798"/>
              <a:gd name="adj2" fmla="val -68340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1F0B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</a:t>
            </a:r>
            <a:r>
              <a:rPr lang="bn-BD" sz="3600" dirty="0">
                <a:solidFill>
                  <a:srgbClr val="1F0B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নীয় কাঁচামাল ব্যবহার</a:t>
            </a:r>
            <a:endParaRPr lang="en-US" sz="3600" dirty="0">
              <a:solidFill>
                <a:srgbClr val="1F0B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 rot="1344633">
            <a:off x="7182516" y="585660"/>
            <a:ext cx="1981200" cy="1295400"/>
          </a:xfrm>
          <a:prstGeom prst="wedgeRoundRectCallout">
            <a:avLst>
              <a:gd name="adj1" fmla="val -47385"/>
              <a:gd name="adj2" fmla="val 109363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 কেন্দ্রীক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 rot="19702796">
            <a:off x="3360593" y="598390"/>
            <a:ext cx="2774011" cy="1448981"/>
          </a:xfrm>
          <a:prstGeom prst="wedgeRoundRectCallout">
            <a:avLst>
              <a:gd name="adj1" fmla="val 10602"/>
              <a:gd name="adj2" fmla="val 895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 সর্বোচ্চ ৫ লক্ষ টাকা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116581" y="2524639"/>
            <a:ext cx="2322819" cy="1518081"/>
          </a:xfrm>
          <a:prstGeom prst="wedgeRoundRectCallout">
            <a:avLst>
              <a:gd name="adj1" fmla="val -87576"/>
              <a:gd name="adj2" fmla="val -6155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সর্বোচ্চ জনবল ১০জন</a:t>
            </a:r>
            <a:endParaRPr lang="en-US" sz="3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23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31" y="318399"/>
            <a:ext cx="4706097" cy="2976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97757"/>
            <a:ext cx="4408227" cy="2878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0"/>
          <a:stretch/>
        </p:blipFill>
        <p:spPr>
          <a:xfrm>
            <a:off x="1063948" y="3276600"/>
            <a:ext cx="4706097" cy="3005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3560301"/>
            <a:ext cx="4408227" cy="3005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 rot="18388132">
            <a:off x="-33737" y="1265691"/>
            <a:ext cx="153191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মৃৎ 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2786" y="6273225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 তো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এগুলো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কিসের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তৈ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রি?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42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04" y="425727"/>
            <a:ext cx="4247076" cy="2750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425727"/>
            <a:ext cx="3976210" cy="27746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86100" y="32004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পাটের  দোলনা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64689" y="317626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নক্শি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কাঁথা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3981450"/>
            <a:ext cx="3767453" cy="2291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04" y="4038600"/>
            <a:ext cx="4247076" cy="23307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95600" y="6369318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হাতে তৈরি পুতুল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16839" y="6273444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পাটের থলে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8813597">
            <a:off x="169557" y="1694238"/>
            <a:ext cx="15335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হস্ত শিল্প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8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4423" y="520387"/>
            <a:ext cx="2975020" cy="98644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একক কাজ</a:t>
            </a:r>
            <a:endParaRPr lang="en-US" sz="5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9256" y="2936383"/>
            <a:ext cx="7147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40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১। </a:t>
            </a:r>
            <a:r>
              <a:rPr lang="bn-BD" sz="40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মৃৎ  </a:t>
            </a:r>
            <a:r>
              <a:rPr lang="bn-BD" sz="4000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শিল্প </a:t>
            </a:r>
            <a:r>
              <a:rPr lang="bn-IN" sz="40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কি ? </a:t>
            </a:r>
          </a:p>
          <a:p>
            <a:r>
              <a:rPr lang="bn-IN" sz="40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২। </a:t>
            </a:r>
            <a:r>
              <a:rPr lang="bn-BD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মৃৎ  </a:t>
            </a:r>
            <a:r>
              <a:rPr lang="bn-BD" sz="4000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শিল্প ও হস্ত শিল্পের মধ্যে পার্থক্য কী </a:t>
            </a:r>
            <a:r>
              <a:rPr lang="bn-IN" sz="40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?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6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8564</TotalTime>
  <Words>210</Words>
  <Application>Microsoft Office PowerPoint</Application>
  <PresentationFormat>Custom</PresentationFormat>
  <Paragraphs>53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Apothecary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MADRASHA</dc:creator>
  <cp:lastModifiedBy>PC</cp:lastModifiedBy>
  <cp:revision>1146</cp:revision>
  <dcterms:created xsi:type="dcterms:W3CDTF">2019-05-27T04:34:07Z</dcterms:created>
  <dcterms:modified xsi:type="dcterms:W3CDTF">2020-05-11T13:45:09Z</dcterms:modified>
</cp:coreProperties>
</file>