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76" r:id="rId7"/>
    <p:sldId id="264" r:id="rId8"/>
    <p:sldId id="279" r:id="rId9"/>
    <p:sldId id="278" r:id="rId10"/>
    <p:sldId id="262" r:id="rId11"/>
    <p:sldId id="263" r:id="rId12"/>
    <p:sldId id="265" r:id="rId13"/>
    <p:sldId id="280" r:id="rId14"/>
    <p:sldId id="281" r:id="rId15"/>
    <p:sldId id="282" r:id="rId16"/>
    <p:sldId id="266" r:id="rId17"/>
    <p:sldId id="268" r:id="rId18"/>
    <p:sldId id="267" r:id="rId19"/>
    <p:sldId id="269" r:id="rId20"/>
    <p:sldId id="270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BDD"/>
    <a:srgbClr val="EC9CE6"/>
    <a:srgbClr val="A581E7"/>
    <a:srgbClr val="4DD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D69F8-8E0A-45E1-ABE8-1CEDA7AB9F3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9D517A-6545-46FF-AB49-156F744931F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AF7437-CF16-4F61-BAD6-188518C0F994}" type="parTrans" cxnId="{DEFAE159-177A-4932-BFBC-5DB92209E0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9023677-23D5-4DB0-855A-8E9D3B60A606}" type="sibTrans" cxnId="{DEFAE159-177A-4932-BFBC-5DB92209E0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373C41C-8C30-4351-8167-E1577A9CC62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অর্থিক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36F3CE3-BA8C-4F68-9DF7-8523D2244885}" type="parTrans" cxnId="{04801C1F-014F-47A2-8661-42B55968E2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AE5C3C-FF8E-487A-A5A1-CCC9118F53A7}" type="sibTrans" cxnId="{04801C1F-014F-47A2-8661-42B55968E2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7B2845-B395-4A0F-B721-A04F72C4F4E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কর্ম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F94E6E-7F66-4CBF-9CD5-70821CE92894}" type="parTrans" cxnId="{B1E0399C-F017-4AF5-AB6E-085DA543F57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E65A092-1783-4110-919F-FCB9E92ECC30}" type="sibTrans" cxnId="{B1E0399C-F017-4AF5-AB6E-085DA543F57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42F5DD5-F7CD-4E08-971C-EF3AC0166B9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23F193C-C33A-4CEB-80F3-06EDF10F9719}" type="parTrans" cxnId="{93FA30E4-BFEB-498D-960B-6C8E49034A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0A7C8B4-6EEF-4D6F-9E68-90F374A5695A}" type="sibTrans" cxnId="{93FA30E4-BFEB-498D-960B-6C8E49034A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309C00-3233-4093-AEB2-106EF0CDF64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6579A7-6450-4C0D-8026-97C40F8F3EEF}" type="parTrans" cxnId="{67684CD2-C5CF-4E87-86F1-ADE194A146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F2A16F-06E2-44C0-974C-90C96B1F50DC}" type="sibTrans" cxnId="{67684CD2-C5CF-4E87-86F1-ADE194A146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156FBC6-9540-475E-AAE9-B0BEBBB5EE5B}" type="pres">
      <dgm:prSet presAssocID="{34ED69F8-8E0A-45E1-ABE8-1CEDA7AB9F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09527E-3FE7-4A55-9DE2-6EBCE06AA347}" type="pres">
      <dgm:prSet presAssocID="{C99D517A-6545-46FF-AB49-156F744931F3}" presName="hierRoot1" presStyleCnt="0"/>
      <dgm:spPr/>
    </dgm:pt>
    <dgm:pt modelId="{65F36371-C501-4B5A-9481-9A0D556008CD}" type="pres">
      <dgm:prSet presAssocID="{C99D517A-6545-46FF-AB49-156F744931F3}" presName="composite" presStyleCnt="0"/>
      <dgm:spPr/>
    </dgm:pt>
    <dgm:pt modelId="{C936EE97-EA2B-44E9-91F0-EB48DC72CDF6}" type="pres">
      <dgm:prSet presAssocID="{C99D517A-6545-46FF-AB49-156F744931F3}" presName="background" presStyleLbl="node0" presStyleIdx="0" presStyleCnt="1"/>
      <dgm:spPr/>
    </dgm:pt>
    <dgm:pt modelId="{6A3446BB-D2D5-425F-9817-2570B9548620}" type="pres">
      <dgm:prSet presAssocID="{C99D517A-6545-46FF-AB49-156F744931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59FD80-FA64-4F24-8072-C75C23814A7E}" type="pres">
      <dgm:prSet presAssocID="{C99D517A-6545-46FF-AB49-156F744931F3}" presName="hierChild2" presStyleCnt="0"/>
      <dgm:spPr/>
    </dgm:pt>
    <dgm:pt modelId="{3558E04E-280E-4709-94C7-C408A040D049}" type="pres">
      <dgm:prSet presAssocID="{036F3CE3-BA8C-4F68-9DF7-8523D224488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60FB5E3-C7B4-4B6B-BB28-364B6EC386C2}" type="pres">
      <dgm:prSet presAssocID="{F373C41C-8C30-4351-8167-E1577A9CC629}" presName="hierRoot2" presStyleCnt="0"/>
      <dgm:spPr/>
    </dgm:pt>
    <dgm:pt modelId="{9785327C-E67F-49BA-973E-24FFA6A3241A}" type="pres">
      <dgm:prSet presAssocID="{F373C41C-8C30-4351-8167-E1577A9CC629}" presName="composite2" presStyleCnt="0"/>
      <dgm:spPr/>
    </dgm:pt>
    <dgm:pt modelId="{96F258E8-AC9B-43C0-9461-03DC528660E3}" type="pres">
      <dgm:prSet presAssocID="{F373C41C-8C30-4351-8167-E1577A9CC629}" presName="background2" presStyleLbl="node2" presStyleIdx="0" presStyleCnt="2"/>
      <dgm:spPr/>
    </dgm:pt>
    <dgm:pt modelId="{2A8FEDCC-8482-4542-B019-41CB97740D01}" type="pres">
      <dgm:prSet presAssocID="{F373C41C-8C30-4351-8167-E1577A9CC629}" presName="text2" presStyleLbl="fgAcc2" presStyleIdx="0" presStyleCnt="2" custScaleX="113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A3042-7A1A-445E-B785-051EE253A4EF}" type="pres">
      <dgm:prSet presAssocID="{F373C41C-8C30-4351-8167-E1577A9CC629}" presName="hierChild3" presStyleCnt="0"/>
      <dgm:spPr/>
    </dgm:pt>
    <dgm:pt modelId="{566CE92A-DC67-4344-A41D-359A22FB534B}" type="pres">
      <dgm:prSet presAssocID="{2DF94E6E-7F66-4CBF-9CD5-70821CE9289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1CB5DA6-332B-4B5A-8C5F-39A8A873B631}" type="pres">
      <dgm:prSet presAssocID="{707B2845-B395-4A0F-B721-A04F72C4F4ED}" presName="hierRoot3" presStyleCnt="0"/>
      <dgm:spPr/>
    </dgm:pt>
    <dgm:pt modelId="{E54CE8FA-A534-41BB-A4C1-253868146BF7}" type="pres">
      <dgm:prSet presAssocID="{707B2845-B395-4A0F-B721-A04F72C4F4ED}" presName="composite3" presStyleCnt="0"/>
      <dgm:spPr/>
    </dgm:pt>
    <dgm:pt modelId="{2992083C-C8D9-4659-AEF0-7C2E61684375}" type="pres">
      <dgm:prSet presAssocID="{707B2845-B395-4A0F-B721-A04F72C4F4ED}" presName="background3" presStyleLbl="node3" presStyleIdx="0" presStyleCnt="2"/>
      <dgm:spPr/>
    </dgm:pt>
    <dgm:pt modelId="{42608FD9-A8FE-4B35-9AAF-5EF73580D565}" type="pres">
      <dgm:prSet presAssocID="{707B2845-B395-4A0F-B721-A04F72C4F4E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41664-2AF4-4E8A-8C63-4182D53FFF9D}" type="pres">
      <dgm:prSet presAssocID="{707B2845-B395-4A0F-B721-A04F72C4F4ED}" presName="hierChild4" presStyleCnt="0"/>
      <dgm:spPr/>
    </dgm:pt>
    <dgm:pt modelId="{7DF92FA7-41ED-4D1C-AF5E-A1E3487E5FED}" type="pres">
      <dgm:prSet presAssocID="{023F193C-C33A-4CEB-80F3-06EDF10F971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44C92D-01FE-42DD-A045-98553464751C}" type="pres">
      <dgm:prSet presAssocID="{C42F5DD5-F7CD-4E08-971C-EF3AC0166B91}" presName="hierRoot3" presStyleCnt="0"/>
      <dgm:spPr/>
    </dgm:pt>
    <dgm:pt modelId="{97C3EA3F-F025-49EB-82B2-6E9026784F40}" type="pres">
      <dgm:prSet presAssocID="{C42F5DD5-F7CD-4E08-971C-EF3AC0166B91}" presName="composite3" presStyleCnt="0"/>
      <dgm:spPr/>
    </dgm:pt>
    <dgm:pt modelId="{A6D8A36A-310E-4337-8D82-33BC40B9CB01}" type="pres">
      <dgm:prSet presAssocID="{C42F5DD5-F7CD-4E08-971C-EF3AC0166B91}" presName="background3" presStyleLbl="node3" presStyleIdx="1" presStyleCnt="2"/>
      <dgm:spPr/>
    </dgm:pt>
    <dgm:pt modelId="{03FE4EBD-FF2F-45BA-975C-AA5D600438B9}" type="pres">
      <dgm:prSet presAssocID="{C42F5DD5-F7CD-4E08-971C-EF3AC0166B91}" presName="text3" presStyleLbl="fgAcc3" presStyleIdx="1" presStyleCnt="2" custScaleX="113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A58DA-D763-4AD6-B11C-C3894A70BDD7}" type="pres">
      <dgm:prSet presAssocID="{C42F5DD5-F7CD-4E08-971C-EF3AC0166B91}" presName="hierChild4" presStyleCnt="0"/>
      <dgm:spPr/>
    </dgm:pt>
    <dgm:pt modelId="{BAD67779-0FB5-4331-8945-FC9895518D7F}" type="pres">
      <dgm:prSet presAssocID="{216579A7-6450-4C0D-8026-97C40F8F3E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B3ACD8D-ECB4-44EF-91B6-0F1DE09FB15D}" type="pres">
      <dgm:prSet presAssocID="{43309C00-3233-4093-AEB2-106EF0CDF64D}" presName="hierRoot2" presStyleCnt="0"/>
      <dgm:spPr/>
    </dgm:pt>
    <dgm:pt modelId="{A472EAEE-87B0-4714-B48F-65E76BD76012}" type="pres">
      <dgm:prSet presAssocID="{43309C00-3233-4093-AEB2-106EF0CDF64D}" presName="composite2" presStyleCnt="0"/>
      <dgm:spPr/>
    </dgm:pt>
    <dgm:pt modelId="{AC989656-DA79-4C76-850D-7DA7C007FF34}" type="pres">
      <dgm:prSet presAssocID="{43309C00-3233-4093-AEB2-106EF0CDF64D}" presName="background2" presStyleLbl="node2" presStyleIdx="1" presStyleCnt="2"/>
      <dgm:spPr/>
    </dgm:pt>
    <dgm:pt modelId="{1F04B0F4-8BAA-4EF6-8939-9C50D9EA0D9A}" type="pres">
      <dgm:prSet presAssocID="{43309C00-3233-4093-AEB2-106EF0CDF64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6F20A-82AC-4770-A97B-A516CBDD94A2}" type="pres">
      <dgm:prSet presAssocID="{43309C00-3233-4093-AEB2-106EF0CDF64D}" presName="hierChild3" presStyleCnt="0"/>
      <dgm:spPr/>
    </dgm:pt>
  </dgm:ptLst>
  <dgm:cxnLst>
    <dgm:cxn modelId="{0D1C63E8-6C1B-446E-B98C-A812243AC560}" type="presOf" srcId="{036F3CE3-BA8C-4F68-9DF7-8523D2244885}" destId="{3558E04E-280E-4709-94C7-C408A040D049}" srcOrd="0" destOrd="0" presId="urn:microsoft.com/office/officeart/2005/8/layout/hierarchy1"/>
    <dgm:cxn modelId="{2684D5F4-C720-402D-90A0-B6FEA9CEC735}" type="presOf" srcId="{C99D517A-6545-46FF-AB49-156F744931F3}" destId="{6A3446BB-D2D5-425F-9817-2570B9548620}" srcOrd="0" destOrd="0" presId="urn:microsoft.com/office/officeart/2005/8/layout/hierarchy1"/>
    <dgm:cxn modelId="{04801C1F-014F-47A2-8661-42B55968E231}" srcId="{C99D517A-6545-46FF-AB49-156F744931F3}" destId="{F373C41C-8C30-4351-8167-E1577A9CC629}" srcOrd="0" destOrd="0" parTransId="{036F3CE3-BA8C-4F68-9DF7-8523D2244885}" sibTransId="{20AE5C3C-FF8E-487A-A5A1-CCC9118F53A7}"/>
    <dgm:cxn modelId="{30F1038A-B002-42D3-AD45-7D8223340B80}" type="presOf" srcId="{F373C41C-8C30-4351-8167-E1577A9CC629}" destId="{2A8FEDCC-8482-4542-B019-41CB97740D01}" srcOrd="0" destOrd="0" presId="urn:microsoft.com/office/officeart/2005/8/layout/hierarchy1"/>
    <dgm:cxn modelId="{0B818DA7-3E20-46B3-AF14-3A3E553799B9}" type="presOf" srcId="{2DF94E6E-7F66-4CBF-9CD5-70821CE92894}" destId="{566CE92A-DC67-4344-A41D-359A22FB534B}" srcOrd="0" destOrd="0" presId="urn:microsoft.com/office/officeart/2005/8/layout/hierarchy1"/>
    <dgm:cxn modelId="{D520607C-8AAE-44E5-9D19-DC7A6C35A776}" type="presOf" srcId="{023F193C-C33A-4CEB-80F3-06EDF10F9719}" destId="{7DF92FA7-41ED-4D1C-AF5E-A1E3487E5FED}" srcOrd="0" destOrd="0" presId="urn:microsoft.com/office/officeart/2005/8/layout/hierarchy1"/>
    <dgm:cxn modelId="{A64D460A-B892-426F-8565-6E29E1426274}" type="presOf" srcId="{34ED69F8-8E0A-45E1-ABE8-1CEDA7AB9F30}" destId="{A156FBC6-9540-475E-AAE9-B0BEBBB5EE5B}" srcOrd="0" destOrd="0" presId="urn:microsoft.com/office/officeart/2005/8/layout/hierarchy1"/>
    <dgm:cxn modelId="{DEFAE159-177A-4932-BFBC-5DB92209E037}" srcId="{34ED69F8-8E0A-45E1-ABE8-1CEDA7AB9F30}" destId="{C99D517A-6545-46FF-AB49-156F744931F3}" srcOrd="0" destOrd="0" parTransId="{9AAF7437-CF16-4F61-BAD6-188518C0F994}" sibTransId="{59023677-23D5-4DB0-855A-8E9D3B60A606}"/>
    <dgm:cxn modelId="{67684CD2-C5CF-4E87-86F1-ADE194A14674}" srcId="{C99D517A-6545-46FF-AB49-156F744931F3}" destId="{43309C00-3233-4093-AEB2-106EF0CDF64D}" srcOrd="1" destOrd="0" parTransId="{216579A7-6450-4C0D-8026-97C40F8F3EEF}" sibTransId="{B0F2A16F-06E2-44C0-974C-90C96B1F50DC}"/>
    <dgm:cxn modelId="{937AB1DE-8EDB-44D4-AFD3-EF82A42DB4C6}" type="presOf" srcId="{707B2845-B395-4A0F-B721-A04F72C4F4ED}" destId="{42608FD9-A8FE-4B35-9AAF-5EF73580D565}" srcOrd="0" destOrd="0" presId="urn:microsoft.com/office/officeart/2005/8/layout/hierarchy1"/>
    <dgm:cxn modelId="{B31DF7B8-B094-4E97-B0B3-1800CD6EFB9C}" type="presOf" srcId="{216579A7-6450-4C0D-8026-97C40F8F3EEF}" destId="{BAD67779-0FB5-4331-8945-FC9895518D7F}" srcOrd="0" destOrd="0" presId="urn:microsoft.com/office/officeart/2005/8/layout/hierarchy1"/>
    <dgm:cxn modelId="{F1B32EAF-AD84-48C2-970E-AC0C2FCCD642}" type="presOf" srcId="{C42F5DD5-F7CD-4E08-971C-EF3AC0166B91}" destId="{03FE4EBD-FF2F-45BA-975C-AA5D600438B9}" srcOrd="0" destOrd="0" presId="urn:microsoft.com/office/officeart/2005/8/layout/hierarchy1"/>
    <dgm:cxn modelId="{EF7BC6F3-89AB-4FCC-96EC-8F4FBC621476}" type="presOf" srcId="{43309C00-3233-4093-AEB2-106EF0CDF64D}" destId="{1F04B0F4-8BAA-4EF6-8939-9C50D9EA0D9A}" srcOrd="0" destOrd="0" presId="urn:microsoft.com/office/officeart/2005/8/layout/hierarchy1"/>
    <dgm:cxn modelId="{B1E0399C-F017-4AF5-AB6E-085DA543F577}" srcId="{F373C41C-8C30-4351-8167-E1577A9CC629}" destId="{707B2845-B395-4A0F-B721-A04F72C4F4ED}" srcOrd="0" destOrd="0" parTransId="{2DF94E6E-7F66-4CBF-9CD5-70821CE92894}" sibTransId="{DE65A092-1783-4110-919F-FCB9E92ECC30}"/>
    <dgm:cxn modelId="{93FA30E4-BFEB-498D-960B-6C8E49034A1C}" srcId="{F373C41C-8C30-4351-8167-E1577A9CC629}" destId="{C42F5DD5-F7CD-4E08-971C-EF3AC0166B91}" srcOrd="1" destOrd="0" parTransId="{023F193C-C33A-4CEB-80F3-06EDF10F9719}" sibTransId="{E0A7C8B4-6EEF-4D6F-9E68-90F374A5695A}"/>
    <dgm:cxn modelId="{8593FDAA-6D4B-410B-87EE-75284494A1B8}" type="presParOf" srcId="{A156FBC6-9540-475E-AAE9-B0BEBBB5EE5B}" destId="{7309527E-3FE7-4A55-9DE2-6EBCE06AA347}" srcOrd="0" destOrd="0" presId="urn:microsoft.com/office/officeart/2005/8/layout/hierarchy1"/>
    <dgm:cxn modelId="{5447FB77-0B0F-4F39-BFAB-DAFE848BF1EF}" type="presParOf" srcId="{7309527E-3FE7-4A55-9DE2-6EBCE06AA347}" destId="{65F36371-C501-4B5A-9481-9A0D556008CD}" srcOrd="0" destOrd="0" presId="urn:microsoft.com/office/officeart/2005/8/layout/hierarchy1"/>
    <dgm:cxn modelId="{B3580C02-BC92-4A2E-9E5A-2BEF0585B482}" type="presParOf" srcId="{65F36371-C501-4B5A-9481-9A0D556008CD}" destId="{C936EE97-EA2B-44E9-91F0-EB48DC72CDF6}" srcOrd="0" destOrd="0" presId="urn:microsoft.com/office/officeart/2005/8/layout/hierarchy1"/>
    <dgm:cxn modelId="{52E0AA2F-CE29-46BB-9E35-9D6425C13D99}" type="presParOf" srcId="{65F36371-C501-4B5A-9481-9A0D556008CD}" destId="{6A3446BB-D2D5-425F-9817-2570B9548620}" srcOrd="1" destOrd="0" presId="urn:microsoft.com/office/officeart/2005/8/layout/hierarchy1"/>
    <dgm:cxn modelId="{22E3F0E4-4688-4A0D-9C4C-B118F70E4E5E}" type="presParOf" srcId="{7309527E-3FE7-4A55-9DE2-6EBCE06AA347}" destId="{2059FD80-FA64-4F24-8072-C75C23814A7E}" srcOrd="1" destOrd="0" presId="urn:microsoft.com/office/officeart/2005/8/layout/hierarchy1"/>
    <dgm:cxn modelId="{3AC32445-7C69-4673-9C2B-3FCA899AB0D6}" type="presParOf" srcId="{2059FD80-FA64-4F24-8072-C75C23814A7E}" destId="{3558E04E-280E-4709-94C7-C408A040D049}" srcOrd="0" destOrd="0" presId="urn:microsoft.com/office/officeart/2005/8/layout/hierarchy1"/>
    <dgm:cxn modelId="{BFCD397B-A4E3-4577-9CFB-6AF6AAB7EED8}" type="presParOf" srcId="{2059FD80-FA64-4F24-8072-C75C23814A7E}" destId="{660FB5E3-C7B4-4B6B-BB28-364B6EC386C2}" srcOrd="1" destOrd="0" presId="urn:microsoft.com/office/officeart/2005/8/layout/hierarchy1"/>
    <dgm:cxn modelId="{13A1C844-D69F-4800-9FBA-85CE6BFB133C}" type="presParOf" srcId="{660FB5E3-C7B4-4B6B-BB28-364B6EC386C2}" destId="{9785327C-E67F-49BA-973E-24FFA6A3241A}" srcOrd="0" destOrd="0" presId="urn:microsoft.com/office/officeart/2005/8/layout/hierarchy1"/>
    <dgm:cxn modelId="{CE52D5DB-C257-459F-B3DA-2C5A03E57C77}" type="presParOf" srcId="{9785327C-E67F-49BA-973E-24FFA6A3241A}" destId="{96F258E8-AC9B-43C0-9461-03DC528660E3}" srcOrd="0" destOrd="0" presId="urn:microsoft.com/office/officeart/2005/8/layout/hierarchy1"/>
    <dgm:cxn modelId="{054A0361-DF43-4B03-8BD7-6D54AD56A0A9}" type="presParOf" srcId="{9785327C-E67F-49BA-973E-24FFA6A3241A}" destId="{2A8FEDCC-8482-4542-B019-41CB97740D01}" srcOrd="1" destOrd="0" presId="urn:microsoft.com/office/officeart/2005/8/layout/hierarchy1"/>
    <dgm:cxn modelId="{10A3A416-583B-48DB-941D-7209A9F8B7A8}" type="presParOf" srcId="{660FB5E3-C7B4-4B6B-BB28-364B6EC386C2}" destId="{200A3042-7A1A-445E-B785-051EE253A4EF}" srcOrd="1" destOrd="0" presId="urn:microsoft.com/office/officeart/2005/8/layout/hierarchy1"/>
    <dgm:cxn modelId="{57D7BCB6-ADB1-4C13-A8ED-71686F1503B3}" type="presParOf" srcId="{200A3042-7A1A-445E-B785-051EE253A4EF}" destId="{566CE92A-DC67-4344-A41D-359A22FB534B}" srcOrd="0" destOrd="0" presId="urn:microsoft.com/office/officeart/2005/8/layout/hierarchy1"/>
    <dgm:cxn modelId="{D2DF0509-9541-4EDE-A577-45FC9D481FF7}" type="presParOf" srcId="{200A3042-7A1A-445E-B785-051EE253A4EF}" destId="{71CB5DA6-332B-4B5A-8C5F-39A8A873B631}" srcOrd="1" destOrd="0" presId="urn:microsoft.com/office/officeart/2005/8/layout/hierarchy1"/>
    <dgm:cxn modelId="{2B184883-CB5D-4A28-AF12-CB72F2770679}" type="presParOf" srcId="{71CB5DA6-332B-4B5A-8C5F-39A8A873B631}" destId="{E54CE8FA-A534-41BB-A4C1-253868146BF7}" srcOrd="0" destOrd="0" presId="urn:microsoft.com/office/officeart/2005/8/layout/hierarchy1"/>
    <dgm:cxn modelId="{2CEDD56E-44F1-418E-B118-3D373B093EC5}" type="presParOf" srcId="{E54CE8FA-A534-41BB-A4C1-253868146BF7}" destId="{2992083C-C8D9-4659-AEF0-7C2E61684375}" srcOrd="0" destOrd="0" presId="urn:microsoft.com/office/officeart/2005/8/layout/hierarchy1"/>
    <dgm:cxn modelId="{FDC6E468-6D01-4668-9047-FAE265694F0E}" type="presParOf" srcId="{E54CE8FA-A534-41BB-A4C1-253868146BF7}" destId="{42608FD9-A8FE-4B35-9AAF-5EF73580D565}" srcOrd="1" destOrd="0" presId="urn:microsoft.com/office/officeart/2005/8/layout/hierarchy1"/>
    <dgm:cxn modelId="{BA0530C6-6C39-4118-A78E-7F02FDDA2B5F}" type="presParOf" srcId="{71CB5DA6-332B-4B5A-8C5F-39A8A873B631}" destId="{67441664-2AF4-4E8A-8C63-4182D53FFF9D}" srcOrd="1" destOrd="0" presId="urn:microsoft.com/office/officeart/2005/8/layout/hierarchy1"/>
    <dgm:cxn modelId="{506D1942-D50D-476B-B5D9-4778806CC8F9}" type="presParOf" srcId="{200A3042-7A1A-445E-B785-051EE253A4EF}" destId="{7DF92FA7-41ED-4D1C-AF5E-A1E3487E5FED}" srcOrd="2" destOrd="0" presId="urn:microsoft.com/office/officeart/2005/8/layout/hierarchy1"/>
    <dgm:cxn modelId="{F39FEB9D-2A2A-42E1-91BD-C82753F53A0E}" type="presParOf" srcId="{200A3042-7A1A-445E-B785-051EE253A4EF}" destId="{B444C92D-01FE-42DD-A045-98553464751C}" srcOrd="3" destOrd="0" presId="urn:microsoft.com/office/officeart/2005/8/layout/hierarchy1"/>
    <dgm:cxn modelId="{D5226FCC-300D-4596-8059-D1DF9B49FFA3}" type="presParOf" srcId="{B444C92D-01FE-42DD-A045-98553464751C}" destId="{97C3EA3F-F025-49EB-82B2-6E9026784F40}" srcOrd="0" destOrd="0" presId="urn:microsoft.com/office/officeart/2005/8/layout/hierarchy1"/>
    <dgm:cxn modelId="{AC254E24-531E-4CE6-AF9C-7CBF6B5394D1}" type="presParOf" srcId="{97C3EA3F-F025-49EB-82B2-6E9026784F40}" destId="{A6D8A36A-310E-4337-8D82-33BC40B9CB01}" srcOrd="0" destOrd="0" presId="urn:microsoft.com/office/officeart/2005/8/layout/hierarchy1"/>
    <dgm:cxn modelId="{9156DB14-31A1-4279-A28C-BCBCFA8440D8}" type="presParOf" srcId="{97C3EA3F-F025-49EB-82B2-6E9026784F40}" destId="{03FE4EBD-FF2F-45BA-975C-AA5D600438B9}" srcOrd="1" destOrd="0" presId="urn:microsoft.com/office/officeart/2005/8/layout/hierarchy1"/>
    <dgm:cxn modelId="{C47D8764-1500-4FEB-B32E-29F9A3B32FE9}" type="presParOf" srcId="{B444C92D-01FE-42DD-A045-98553464751C}" destId="{D6EA58DA-D763-4AD6-B11C-C3894A70BDD7}" srcOrd="1" destOrd="0" presId="urn:microsoft.com/office/officeart/2005/8/layout/hierarchy1"/>
    <dgm:cxn modelId="{C3F87D01-07C3-42BE-8391-4715E467D8C9}" type="presParOf" srcId="{2059FD80-FA64-4F24-8072-C75C23814A7E}" destId="{BAD67779-0FB5-4331-8945-FC9895518D7F}" srcOrd="2" destOrd="0" presId="urn:microsoft.com/office/officeart/2005/8/layout/hierarchy1"/>
    <dgm:cxn modelId="{E03F5734-9976-451D-8B83-7698B5247B12}" type="presParOf" srcId="{2059FD80-FA64-4F24-8072-C75C23814A7E}" destId="{EB3ACD8D-ECB4-44EF-91B6-0F1DE09FB15D}" srcOrd="3" destOrd="0" presId="urn:microsoft.com/office/officeart/2005/8/layout/hierarchy1"/>
    <dgm:cxn modelId="{C46FC1F7-4CBE-4617-AE94-C17F9872B9F4}" type="presParOf" srcId="{EB3ACD8D-ECB4-44EF-91B6-0F1DE09FB15D}" destId="{A472EAEE-87B0-4714-B48F-65E76BD76012}" srcOrd="0" destOrd="0" presId="urn:microsoft.com/office/officeart/2005/8/layout/hierarchy1"/>
    <dgm:cxn modelId="{AC6FC4FB-A67E-49E2-BDF1-A864B1D9B3E9}" type="presParOf" srcId="{A472EAEE-87B0-4714-B48F-65E76BD76012}" destId="{AC989656-DA79-4C76-850D-7DA7C007FF34}" srcOrd="0" destOrd="0" presId="urn:microsoft.com/office/officeart/2005/8/layout/hierarchy1"/>
    <dgm:cxn modelId="{8EEEE191-F260-4C1F-A416-B970B3E1A718}" type="presParOf" srcId="{A472EAEE-87B0-4714-B48F-65E76BD76012}" destId="{1F04B0F4-8BAA-4EF6-8939-9C50D9EA0D9A}" srcOrd="1" destOrd="0" presId="urn:microsoft.com/office/officeart/2005/8/layout/hierarchy1"/>
    <dgm:cxn modelId="{5026769A-6F85-4833-89B5-85F0B84C17B1}" type="presParOf" srcId="{EB3ACD8D-ECB4-44EF-91B6-0F1DE09FB15D}" destId="{8396F20A-82AC-4770-A97B-A516CBDD94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DA45C-6068-4140-A7A2-1997CF9CA8CF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704FDF-79FF-4B99-8209-91DF2B29B577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মজুরি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যেসব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বিষয়ের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নির্ভর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8AE6287-3F7A-486B-B2D3-6ED898051AE9}" type="parTrans" cxnId="{2714404B-B53F-4488-90E9-89A3AAFD2C2B}">
      <dgm:prSet/>
      <dgm:spPr/>
      <dgm:t>
        <a:bodyPr/>
        <a:lstStyle/>
        <a:p>
          <a:endParaRPr lang="en-US"/>
        </a:p>
      </dgm:t>
    </dgm:pt>
    <dgm:pt modelId="{D6EE3EEB-6F42-47B0-9B05-A960EEF6505F}" type="sibTrans" cxnId="{2714404B-B53F-4488-90E9-89A3AAFD2C2B}">
      <dgm:prSet/>
      <dgm:spPr/>
      <dgm:t>
        <a:bodyPr/>
        <a:lstStyle/>
        <a:p>
          <a:endParaRPr lang="en-US"/>
        </a:p>
      </dgm:t>
    </dgm:pt>
    <dgm:pt modelId="{99183BFE-D6E2-4DD4-A134-D1EA580F190F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বিনামুল্যে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পোশাক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বাসস্থান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রেশন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পরিবহন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ছুটি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EFEB0F6-EE56-4634-9529-0D1E5F854C21}" type="parTrans" cxnId="{ECEBFC00-B23E-42AB-B755-E9F96A1FC8CA}">
      <dgm:prSet/>
      <dgm:spPr/>
      <dgm:t>
        <a:bodyPr/>
        <a:lstStyle/>
        <a:p>
          <a:endParaRPr lang="en-US"/>
        </a:p>
      </dgm:t>
    </dgm:pt>
    <dgm:pt modelId="{E54E70E0-3808-48CB-80D1-BCE41E4C0E42}" type="sibTrans" cxnId="{ECEBFC00-B23E-42AB-B755-E9F96A1FC8CA}">
      <dgm:prSet/>
      <dgm:spPr/>
      <dgm:t>
        <a:bodyPr/>
        <a:lstStyle/>
        <a:p>
          <a:endParaRPr lang="en-US"/>
        </a:p>
      </dgm:t>
    </dgm:pt>
    <dgm:pt modelId="{E0C1AC38-C11A-48D0-8A0C-72FE26E4A111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শিক্ষাগত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444989D-3AED-4D37-A9DA-DBB2B1419F67}" type="parTrans" cxnId="{6F067EDB-0409-4878-A611-11C205513578}">
      <dgm:prSet/>
      <dgm:spPr/>
      <dgm:t>
        <a:bodyPr/>
        <a:lstStyle/>
        <a:p>
          <a:endParaRPr lang="en-US"/>
        </a:p>
      </dgm:t>
    </dgm:pt>
    <dgm:pt modelId="{9FEBF2D2-D7F6-4DE2-BAA3-0A63E11C3880}" type="sibTrans" cxnId="{6F067EDB-0409-4878-A611-11C205513578}">
      <dgm:prSet/>
      <dgm:spPr/>
      <dgm:t>
        <a:bodyPr/>
        <a:lstStyle/>
        <a:p>
          <a:endParaRPr lang="en-US"/>
        </a:p>
      </dgm:t>
    </dgm:pt>
    <dgm:pt modelId="{6E089263-155A-4FB3-9EEC-643E0547DF96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মর্যাদা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ঝুকি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DD2B6F6-8CB4-48A0-8194-510FEFEDF1A3}" type="parTrans" cxnId="{90A62F35-61A9-4726-B01B-4B6F01AF675C}">
      <dgm:prSet/>
      <dgm:spPr/>
      <dgm:t>
        <a:bodyPr/>
        <a:lstStyle/>
        <a:p>
          <a:endParaRPr lang="en-US"/>
        </a:p>
      </dgm:t>
    </dgm:pt>
    <dgm:pt modelId="{8112BB98-62F0-494B-8425-3121543E12F3}" type="sibTrans" cxnId="{90A62F35-61A9-4726-B01B-4B6F01AF675C}">
      <dgm:prSet/>
      <dgm:spPr/>
      <dgm:t>
        <a:bodyPr/>
        <a:lstStyle/>
        <a:p>
          <a:endParaRPr lang="en-US"/>
        </a:p>
      </dgm:t>
    </dgm:pt>
    <dgm:pt modelId="{94DBB4B3-386B-4110-BEB4-CB21961FABBB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উন্নতির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সম্ভাবনা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A79D04C-0473-4E5E-83DC-80ADA8DCF9CA}" type="parTrans" cxnId="{533EC8D2-5B58-4B3A-A30A-2B5787556A0F}">
      <dgm:prSet/>
      <dgm:spPr/>
      <dgm:t>
        <a:bodyPr/>
        <a:lstStyle/>
        <a:p>
          <a:endParaRPr lang="en-US"/>
        </a:p>
      </dgm:t>
    </dgm:pt>
    <dgm:pt modelId="{80FBBE86-494B-4065-A783-3CF1C8912EBB}" type="sibTrans" cxnId="{533EC8D2-5B58-4B3A-A30A-2B5787556A0F}">
      <dgm:prSet/>
      <dgm:spPr/>
      <dgm:t>
        <a:bodyPr/>
        <a:lstStyle/>
        <a:p>
          <a:endParaRPr lang="en-US"/>
        </a:p>
      </dgm:t>
    </dgm:pt>
    <dgm:pt modelId="{7CA5F350-CC22-43B4-8AED-B87B2E6407E8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মর্যাদা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B4ECB6D-2948-4274-BBE7-C7437B426880}" type="parTrans" cxnId="{ABB35E8A-E766-41E3-8074-847F57C870E5}">
      <dgm:prSet/>
      <dgm:spPr/>
      <dgm:t>
        <a:bodyPr/>
        <a:lstStyle/>
        <a:p>
          <a:endParaRPr lang="en-US"/>
        </a:p>
      </dgm:t>
    </dgm:pt>
    <dgm:pt modelId="{F3C32F8F-3676-4839-AAE5-5E5552726462}" type="sibTrans" cxnId="{ABB35E8A-E766-41E3-8074-847F57C870E5}">
      <dgm:prSet/>
      <dgm:spPr/>
      <dgm:t>
        <a:bodyPr/>
        <a:lstStyle/>
        <a:p>
          <a:endParaRPr lang="en-US"/>
        </a:p>
      </dgm:t>
    </dgm:pt>
    <dgm:pt modelId="{52AD044E-03EC-4916-A31F-3F66BE137D11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দামস্থর</a:t>
          </a:r>
          <a:endParaRPr lang="en-US" dirty="0"/>
        </a:p>
      </dgm:t>
    </dgm:pt>
    <dgm:pt modelId="{C3EA7DBF-A088-4B55-B34F-9BB9D9C824FB}" type="parTrans" cxnId="{9153F7F8-DAE1-408F-8442-CA9DC705CF15}">
      <dgm:prSet/>
      <dgm:spPr/>
      <dgm:t>
        <a:bodyPr/>
        <a:lstStyle/>
        <a:p>
          <a:endParaRPr lang="en-US"/>
        </a:p>
      </dgm:t>
    </dgm:pt>
    <dgm:pt modelId="{810BB877-98B8-41C8-AEDB-DFEB928D90A5}" type="sibTrans" cxnId="{9153F7F8-DAE1-408F-8442-CA9DC705CF15}">
      <dgm:prSet/>
      <dgm:spPr/>
      <dgm:t>
        <a:bodyPr/>
        <a:lstStyle/>
        <a:p>
          <a:endParaRPr lang="en-US"/>
        </a:p>
      </dgm:t>
    </dgm:pt>
    <dgm:pt modelId="{EAF35080-2A82-47A6-9C4C-7CFA1084E51E}" type="pres">
      <dgm:prSet presAssocID="{17CDA45C-6068-4140-A7A2-1997CF9CA8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778FD7-B326-4D5F-9B35-A5DD60A74AC1}" type="pres">
      <dgm:prSet presAssocID="{E0704FDF-79FF-4B99-8209-91DF2B29B577}" presName="singleCycle" presStyleCnt="0"/>
      <dgm:spPr/>
      <dgm:t>
        <a:bodyPr/>
        <a:lstStyle/>
        <a:p>
          <a:endParaRPr lang="en-US"/>
        </a:p>
      </dgm:t>
    </dgm:pt>
    <dgm:pt modelId="{9B67CC18-132C-48D9-BCA6-90EF366292E3}" type="pres">
      <dgm:prSet presAssocID="{E0704FDF-79FF-4B99-8209-91DF2B29B577}" presName="singleCenter" presStyleLbl="node1" presStyleIdx="0" presStyleCnt="7" custScaleX="996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98CC125-A0BF-43CE-AA8B-57C910104316}" type="pres">
      <dgm:prSet presAssocID="{3EFEB0F6-EE56-4634-9529-0D1E5F854C2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D396AC4-895D-4098-B867-32393B72B6F2}" type="pres">
      <dgm:prSet presAssocID="{99183BFE-D6E2-4DD4-A134-D1EA580F190F}" presName="text0" presStyleLbl="node1" presStyleIdx="1" presStyleCnt="7" custScaleX="228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24599-21E3-4601-96FB-67768F2EEDE4}" type="pres">
      <dgm:prSet presAssocID="{DA79D04C-0473-4E5E-83DC-80ADA8DCF9CA}" presName="Name56" presStyleLbl="parChTrans1D2" presStyleIdx="1" presStyleCnt="6"/>
      <dgm:spPr/>
      <dgm:t>
        <a:bodyPr/>
        <a:lstStyle/>
        <a:p>
          <a:endParaRPr lang="en-US"/>
        </a:p>
      </dgm:t>
    </dgm:pt>
    <dgm:pt modelId="{1AFB9195-12DC-4AFD-A0FD-A80CB2D7CBA0}" type="pres">
      <dgm:prSet presAssocID="{94DBB4B3-386B-4110-BEB4-CB21961FABBB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AC464-B9E5-49F3-9320-FEF26AFD614D}" type="pres">
      <dgm:prSet presAssocID="{C3EA7DBF-A088-4B55-B34F-9BB9D9C824FB}" presName="Name56" presStyleLbl="parChTrans1D2" presStyleIdx="2" presStyleCnt="6"/>
      <dgm:spPr/>
      <dgm:t>
        <a:bodyPr/>
        <a:lstStyle/>
        <a:p>
          <a:endParaRPr lang="en-US"/>
        </a:p>
      </dgm:t>
    </dgm:pt>
    <dgm:pt modelId="{9E731F5E-4AAD-4DEB-9D8A-D7C4053EF1C3}" type="pres">
      <dgm:prSet presAssocID="{52AD044E-03EC-4916-A31F-3F66BE137D11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45952-BF0A-4ADB-B16F-659EE79BEDA4}" type="pres">
      <dgm:prSet presAssocID="{AB4ECB6D-2948-4274-BBE7-C7437B426880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9F4300B-BFFC-4F80-AEEB-146FBD7192C0}" type="pres">
      <dgm:prSet presAssocID="{7CA5F350-CC22-43B4-8AED-B87B2E6407E8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5EE7-F66A-46DB-A8EB-BD238F693935}" type="pres">
      <dgm:prSet presAssocID="{1444989D-3AED-4D37-A9DA-DBB2B1419F67}" presName="Name56" presStyleLbl="parChTrans1D2" presStyleIdx="4" presStyleCnt="6"/>
      <dgm:spPr/>
      <dgm:t>
        <a:bodyPr/>
        <a:lstStyle/>
        <a:p>
          <a:endParaRPr lang="en-US"/>
        </a:p>
      </dgm:t>
    </dgm:pt>
    <dgm:pt modelId="{3DE326BE-B146-4EAD-B567-CFC352277D76}" type="pres">
      <dgm:prSet presAssocID="{E0C1AC38-C11A-48D0-8A0C-72FE26E4A111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90952-1204-4ACB-BC7B-6F4CB683CF3B}" type="pres">
      <dgm:prSet presAssocID="{4DD2B6F6-8CB4-48A0-8194-510FEFEDF1A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2785FCD-D35A-4D43-BCD4-487B7C9021C9}" type="pres">
      <dgm:prSet presAssocID="{6E089263-155A-4FB3-9EEC-643E0547DF96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3F7F8-DAE1-408F-8442-CA9DC705CF15}" srcId="{E0704FDF-79FF-4B99-8209-91DF2B29B577}" destId="{52AD044E-03EC-4916-A31F-3F66BE137D11}" srcOrd="2" destOrd="0" parTransId="{C3EA7DBF-A088-4B55-B34F-9BB9D9C824FB}" sibTransId="{810BB877-98B8-41C8-AEDB-DFEB928D90A5}"/>
    <dgm:cxn modelId="{6F067EDB-0409-4878-A611-11C205513578}" srcId="{E0704FDF-79FF-4B99-8209-91DF2B29B577}" destId="{E0C1AC38-C11A-48D0-8A0C-72FE26E4A111}" srcOrd="4" destOrd="0" parTransId="{1444989D-3AED-4D37-A9DA-DBB2B1419F67}" sibTransId="{9FEBF2D2-D7F6-4DE2-BAA3-0A63E11C3880}"/>
    <dgm:cxn modelId="{0E99E7E4-2C21-4B4B-B613-0850FF594B19}" type="presOf" srcId="{4DD2B6F6-8CB4-48A0-8194-510FEFEDF1A3}" destId="{CF790952-1204-4ACB-BC7B-6F4CB683CF3B}" srcOrd="0" destOrd="0" presId="urn:microsoft.com/office/officeart/2008/layout/RadialCluster"/>
    <dgm:cxn modelId="{ECEBFC00-B23E-42AB-B755-E9F96A1FC8CA}" srcId="{E0704FDF-79FF-4B99-8209-91DF2B29B577}" destId="{99183BFE-D6E2-4DD4-A134-D1EA580F190F}" srcOrd="0" destOrd="0" parTransId="{3EFEB0F6-EE56-4634-9529-0D1E5F854C21}" sibTransId="{E54E70E0-3808-48CB-80D1-BCE41E4C0E42}"/>
    <dgm:cxn modelId="{21FD1377-8CE0-4E4A-935E-3FCC194B21FE}" type="presOf" srcId="{E0C1AC38-C11A-48D0-8A0C-72FE26E4A111}" destId="{3DE326BE-B146-4EAD-B567-CFC352277D76}" srcOrd="0" destOrd="0" presId="urn:microsoft.com/office/officeart/2008/layout/RadialCluster"/>
    <dgm:cxn modelId="{81E93E41-7768-4D5D-AEBE-A6FE44BC3F6D}" type="presOf" srcId="{17CDA45C-6068-4140-A7A2-1997CF9CA8CF}" destId="{EAF35080-2A82-47A6-9C4C-7CFA1084E51E}" srcOrd="0" destOrd="0" presId="urn:microsoft.com/office/officeart/2008/layout/RadialCluster"/>
    <dgm:cxn modelId="{083B35F9-1DAA-4CF7-8D9D-64B01CFDB21A}" type="presOf" srcId="{C3EA7DBF-A088-4B55-B34F-9BB9D9C824FB}" destId="{262AC464-B9E5-49F3-9320-FEF26AFD614D}" srcOrd="0" destOrd="0" presId="urn:microsoft.com/office/officeart/2008/layout/RadialCluster"/>
    <dgm:cxn modelId="{727EE00A-F818-4BCB-9141-634193B98436}" type="presOf" srcId="{52AD044E-03EC-4916-A31F-3F66BE137D11}" destId="{9E731F5E-4AAD-4DEB-9D8A-D7C4053EF1C3}" srcOrd="0" destOrd="0" presId="urn:microsoft.com/office/officeart/2008/layout/RadialCluster"/>
    <dgm:cxn modelId="{2714404B-B53F-4488-90E9-89A3AAFD2C2B}" srcId="{17CDA45C-6068-4140-A7A2-1997CF9CA8CF}" destId="{E0704FDF-79FF-4B99-8209-91DF2B29B577}" srcOrd="0" destOrd="0" parTransId="{68AE6287-3F7A-486B-B2D3-6ED898051AE9}" sibTransId="{D6EE3EEB-6F42-47B0-9B05-A960EEF6505F}"/>
    <dgm:cxn modelId="{3ED84C40-DC4F-47B6-AA81-E66514065A4F}" type="presOf" srcId="{3EFEB0F6-EE56-4634-9529-0D1E5F854C21}" destId="{998CC125-A0BF-43CE-AA8B-57C910104316}" srcOrd="0" destOrd="0" presId="urn:microsoft.com/office/officeart/2008/layout/RadialCluster"/>
    <dgm:cxn modelId="{35CF53AC-E7DC-4CC3-B7AA-48C680C38F78}" type="presOf" srcId="{94DBB4B3-386B-4110-BEB4-CB21961FABBB}" destId="{1AFB9195-12DC-4AFD-A0FD-A80CB2D7CBA0}" srcOrd="0" destOrd="0" presId="urn:microsoft.com/office/officeart/2008/layout/RadialCluster"/>
    <dgm:cxn modelId="{9E8AEF64-2312-4957-AD73-1E4944DEEC56}" type="presOf" srcId="{99183BFE-D6E2-4DD4-A134-D1EA580F190F}" destId="{ED396AC4-895D-4098-B867-32393B72B6F2}" srcOrd="0" destOrd="0" presId="urn:microsoft.com/office/officeart/2008/layout/RadialCluster"/>
    <dgm:cxn modelId="{ABB35E8A-E766-41E3-8074-847F57C870E5}" srcId="{E0704FDF-79FF-4B99-8209-91DF2B29B577}" destId="{7CA5F350-CC22-43B4-8AED-B87B2E6407E8}" srcOrd="3" destOrd="0" parTransId="{AB4ECB6D-2948-4274-BBE7-C7437B426880}" sibTransId="{F3C32F8F-3676-4839-AAE5-5E5552726462}"/>
    <dgm:cxn modelId="{90A62F35-61A9-4726-B01B-4B6F01AF675C}" srcId="{E0704FDF-79FF-4B99-8209-91DF2B29B577}" destId="{6E089263-155A-4FB3-9EEC-643E0547DF96}" srcOrd="5" destOrd="0" parTransId="{4DD2B6F6-8CB4-48A0-8194-510FEFEDF1A3}" sibTransId="{8112BB98-62F0-494B-8425-3121543E12F3}"/>
    <dgm:cxn modelId="{16806193-BA0B-4D53-AE32-18E2EAE33715}" type="presOf" srcId="{6E089263-155A-4FB3-9EEC-643E0547DF96}" destId="{72785FCD-D35A-4D43-BCD4-487B7C9021C9}" srcOrd="0" destOrd="0" presId="urn:microsoft.com/office/officeart/2008/layout/RadialCluster"/>
    <dgm:cxn modelId="{149239C3-FB50-43C2-8FA1-564B2C9B4E5C}" type="presOf" srcId="{7CA5F350-CC22-43B4-8AED-B87B2E6407E8}" destId="{B9F4300B-BFFC-4F80-AEEB-146FBD7192C0}" srcOrd="0" destOrd="0" presId="urn:microsoft.com/office/officeart/2008/layout/RadialCluster"/>
    <dgm:cxn modelId="{26DA7F97-BE3E-4DDF-A2F6-CD63D99F544F}" type="presOf" srcId="{AB4ECB6D-2948-4274-BBE7-C7437B426880}" destId="{0F745952-BF0A-4ADB-B16F-659EE79BEDA4}" srcOrd="0" destOrd="0" presId="urn:microsoft.com/office/officeart/2008/layout/RadialCluster"/>
    <dgm:cxn modelId="{449A4FA7-37D0-4FFA-9D4C-833C3716B01C}" type="presOf" srcId="{DA79D04C-0473-4E5E-83DC-80ADA8DCF9CA}" destId="{D1324599-21E3-4601-96FB-67768F2EEDE4}" srcOrd="0" destOrd="0" presId="urn:microsoft.com/office/officeart/2008/layout/RadialCluster"/>
    <dgm:cxn modelId="{0FAAA8F5-FD5A-46FE-BDA3-FD5AB0EA43A8}" type="presOf" srcId="{E0704FDF-79FF-4B99-8209-91DF2B29B577}" destId="{9B67CC18-132C-48D9-BCA6-90EF366292E3}" srcOrd="0" destOrd="0" presId="urn:microsoft.com/office/officeart/2008/layout/RadialCluster"/>
    <dgm:cxn modelId="{533EC8D2-5B58-4B3A-A30A-2B5787556A0F}" srcId="{E0704FDF-79FF-4B99-8209-91DF2B29B577}" destId="{94DBB4B3-386B-4110-BEB4-CB21961FABBB}" srcOrd="1" destOrd="0" parTransId="{DA79D04C-0473-4E5E-83DC-80ADA8DCF9CA}" sibTransId="{80FBBE86-494B-4065-A783-3CF1C8912EBB}"/>
    <dgm:cxn modelId="{76E4CA03-AB69-4089-8714-B46716BA8058}" type="presOf" srcId="{1444989D-3AED-4D37-A9DA-DBB2B1419F67}" destId="{A54B5EE7-F66A-46DB-A8EB-BD238F693935}" srcOrd="0" destOrd="0" presId="urn:microsoft.com/office/officeart/2008/layout/RadialCluster"/>
    <dgm:cxn modelId="{34F7D819-B9DA-4979-9DD2-861FBDA2BBA0}" type="presParOf" srcId="{EAF35080-2A82-47A6-9C4C-7CFA1084E51E}" destId="{5A778FD7-B326-4D5F-9B35-A5DD60A74AC1}" srcOrd="0" destOrd="0" presId="urn:microsoft.com/office/officeart/2008/layout/RadialCluster"/>
    <dgm:cxn modelId="{7D8213FF-5470-4F72-841D-FB7119F6B5C2}" type="presParOf" srcId="{5A778FD7-B326-4D5F-9B35-A5DD60A74AC1}" destId="{9B67CC18-132C-48D9-BCA6-90EF366292E3}" srcOrd="0" destOrd="0" presId="urn:microsoft.com/office/officeart/2008/layout/RadialCluster"/>
    <dgm:cxn modelId="{8524A0B2-DA70-4142-8AFC-F55D981CEA60}" type="presParOf" srcId="{5A778FD7-B326-4D5F-9B35-A5DD60A74AC1}" destId="{998CC125-A0BF-43CE-AA8B-57C910104316}" srcOrd="1" destOrd="0" presId="urn:microsoft.com/office/officeart/2008/layout/RadialCluster"/>
    <dgm:cxn modelId="{894489D0-130E-4B31-B447-70508A7D16A9}" type="presParOf" srcId="{5A778FD7-B326-4D5F-9B35-A5DD60A74AC1}" destId="{ED396AC4-895D-4098-B867-32393B72B6F2}" srcOrd="2" destOrd="0" presId="urn:microsoft.com/office/officeart/2008/layout/RadialCluster"/>
    <dgm:cxn modelId="{DF3F2147-E84E-4E3A-B26E-DF3D0D2F2D60}" type="presParOf" srcId="{5A778FD7-B326-4D5F-9B35-A5DD60A74AC1}" destId="{D1324599-21E3-4601-96FB-67768F2EEDE4}" srcOrd="3" destOrd="0" presId="urn:microsoft.com/office/officeart/2008/layout/RadialCluster"/>
    <dgm:cxn modelId="{1017401C-B1BA-43DC-B9A1-0A36F69F0151}" type="presParOf" srcId="{5A778FD7-B326-4D5F-9B35-A5DD60A74AC1}" destId="{1AFB9195-12DC-4AFD-A0FD-A80CB2D7CBA0}" srcOrd="4" destOrd="0" presId="urn:microsoft.com/office/officeart/2008/layout/RadialCluster"/>
    <dgm:cxn modelId="{43774977-4F38-4BFF-BCA5-E8927047D984}" type="presParOf" srcId="{5A778FD7-B326-4D5F-9B35-A5DD60A74AC1}" destId="{262AC464-B9E5-49F3-9320-FEF26AFD614D}" srcOrd="5" destOrd="0" presId="urn:microsoft.com/office/officeart/2008/layout/RadialCluster"/>
    <dgm:cxn modelId="{E507C6BF-3E05-424F-BE43-A3B3E2ACD966}" type="presParOf" srcId="{5A778FD7-B326-4D5F-9B35-A5DD60A74AC1}" destId="{9E731F5E-4AAD-4DEB-9D8A-D7C4053EF1C3}" srcOrd="6" destOrd="0" presId="urn:microsoft.com/office/officeart/2008/layout/RadialCluster"/>
    <dgm:cxn modelId="{AC61B63B-3A09-47E5-AD09-D7BAAA38F3EB}" type="presParOf" srcId="{5A778FD7-B326-4D5F-9B35-A5DD60A74AC1}" destId="{0F745952-BF0A-4ADB-B16F-659EE79BEDA4}" srcOrd="7" destOrd="0" presId="urn:microsoft.com/office/officeart/2008/layout/RadialCluster"/>
    <dgm:cxn modelId="{E18B81A7-D30B-4430-A12A-C84D52217423}" type="presParOf" srcId="{5A778FD7-B326-4D5F-9B35-A5DD60A74AC1}" destId="{B9F4300B-BFFC-4F80-AEEB-146FBD7192C0}" srcOrd="8" destOrd="0" presId="urn:microsoft.com/office/officeart/2008/layout/RadialCluster"/>
    <dgm:cxn modelId="{A507179C-C584-44AA-9127-CFA16EEEBA37}" type="presParOf" srcId="{5A778FD7-B326-4D5F-9B35-A5DD60A74AC1}" destId="{A54B5EE7-F66A-46DB-A8EB-BD238F693935}" srcOrd="9" destOrd="0" presId="urn:microsoft.com/office/officeart/2008/layout/RadialCluster"/>
    <dgm:cxn modelId="{AC6AA0E8-E287-4839-BB63-0FEC6E7E56A7}" type="presParOf" srcId="{5A778FD7-B326-4D5F-9B35-A5DD60A74AC1}" destId="{3DE326BE-B146-4EAD-B567-CFC352277D76}" srcOrd="10" destOrd="0" presId="urn:microsoft.com/office/officeart/2008/layout/RadialCluster"/>
    <dgm:cxn modelId="{5F6F9281-577C-4BDF-B7E8-77219B7E08AB}" type="presParOf" srcId="{5A778FD7-B326-4D5F-9B35-A5DD60A74AC1}" destId="{CF790952-1204-4ACB-BC7B-6F4CB683CF3B}" srcOrd="11" destOrd="0" presId="urn:microsoft.com/office/officeart/2008/layout/RadialCluster"/>
    <dgm:cxn modelId="{E0C8DAF9-CF9B-4E41-9CEE-7B21E6834540}" type="presParOf" srcId="{5A778FD7-B326-4D5F-9B35-A5DD60A74AC1}" destId="{72785FCD-D35A-4D43-BCD4-487B7C9021C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CDA45C-6068-4140-A7A2-1997CF9CA8CF}" type="doc">
      <dgm:prSet loTypeId="urn:microsoft.com/office/officeart/2008/layout/RadialCluster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704FDF-79FF-4B99-8209-91DF2B29B577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মজুরির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AE6287-3F7A-486B-B2D3-6ED898051AE9}" type="parTrans" cxnId="{2714404B-B53F-4488-90E9-89A3AAFD2C2B}">
      <dgm:prSet/>
      <dgm:spPr/>
      <dgm:t>
        <a:bodyPr/>
        <a:lstStyle/>
        <a:p>
          <a:endParaRPr lang="en-US"/>
        </a:p>
      </dgm:t>
    </dgm:pt>
    <dgm:pt modelId="{D6EE3EEB-6F42-47B0-9B05-A960EEF6505F}" type="sibTrans" cxnId="{2714404B-B53F-4488-90E9-89A3AAFD2C2B}">
      <dgm:prSet/>
      <dgm:spPr/>
      <dgm:t>
        <a:bodyPr/>
        <a:lstStyle/>
        <a:p>
          <a:endParaRPr lang="en-US"/>
        </a:p>
      </dgm:t>
    </dgm:pt>
    <dgm:pt modelId="{99183BFE-D6E2-4DD4-A134-D1EA580F190F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শিক্ষাগত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যোগ্যতার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EFEB0F6-EE56-4634-9529-0D1E5F854C21}" type="parTrans" cxnId="{ECEBFC00-B23E-42AB-B755-E9F96A1FC8CA}">
      <dgm:prSet/>
      <dgm:spPr/>
      <dgm:t>
        <a:bodyPr/>
        <a:lstStyle/>
        <a:p>
          <a:endParaRPr lang="en-US"/>
        </a:p>
      </dgm:t>
    </dgm:pt>
    <dgm:pt modelId="{E54E70E0-3808-48CB-80D1-BCE41E4C0E42}" type="sibTrans" cxnId="{ECEBFC00-B23E-42AB-B755-E9F96A1FC8CA}">
      <dgm:prSet/>
      <dgm:spPr/>
      <dgm:t>
        <a:bodyPr/>
        <a:lstStyle/>
        <a:p>
          <a:endParaRPr lang="en-US"/>
        </a:p>
      </dgm:t>
    </dgm:pt>
    <dgm:pt modelId="{E0C1AC38-C11A-48D0-8A0C-72FE26E4A111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ঝুকি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44989D-3AED-4D37-A9DA-DBB2B1419F67}" type="parTrans" cxnId="{6F067EDB-0409-4878-A611-11C205513578}">
      <dgm:prSet/>
      <dgm:spPr/>
      <dgm:t>
        <a:bodyPr/>
        <a:lstStyle/>
        <a:p>
          <a:endParaRPr lang="en-US"/>
        </a:p>
      </dgm:t>
    </dgm:pt>
    <dgm:pt modelId="{9FEBF2D2-D7F6-4DE2-BAA3-0A63E11C3880}" type="sibTrans" cxnId="{6F067EDB-0409-4878-A611-11C205513578}">
      <dgm:prSet/>
      <dgm:spPr/>
      <dgm:t>
        <a:bodyPr/>
        <a:lstStyle/>
        <a:p>
          <a:endParaRPr lang="en-US"/>
        </a:p>
      </dgm:t>
    </dgm:pt>
    <dgm:pt modelId="{6E089263-155A-4FB3-9EEC-643E0547DF96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ভৌগোলিক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গতিশীলতার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অভাব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D2B6F6-8CB4-48A0-8194-510FEFEDF1A3}" type="parTrans" cxnId="{90A62F35-61A9-4726-B01B-4B6F01AF675C}">
      <dgm:prSet/>
      <dgm:spPr/>
      <dgm:t>
        <a:bodyPr/>
        <a:lstStyle/>
        <a:p>
          <a:endParaRPr lang="en-US"/>
        </a:p>
      </dgm:t>
    </dgm:pt>
    <dgm:pt modelId="{8112BB98-62F0-494B-8425-3121543E12F3}" type="sibTrans" cxnId="{90A62F35-61A9-4726-B01B-4B6F01AF675C}">
      <dgm:prSet/>
      <dgm:spPr/>
      <dgm:t>
        <a:bodyPr/>
        <a:lstStyle/>
        <a:p>
          <a:endParaRPr lang="en-US"/>
        </a:p>
      </dgm:t>
    </dgm:pt>
    <dgm:pt modelId="{94DBB4B3-386B-4110-BEB4-CB21961FABBB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অভিজ্ঞতার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79D04C-0473-4E5E-83DC-80ADA8DCF9CA}" type="parTrans" cxnId="{533EC8D2-5B58-4B3A-A30A-2B5787556A0F}">
      <dgm:prSet/>
      <dgm:spPr/>
      <dgm:t>
        <a:bodyPr/>
        <a:lstStyle/>
        <a:p>
          <a:endParaRPr lang="en-US"/>
        </a:p>
      </dgm:t>
    </dgm:pt>
    <dgm:pt modelId="{80FBBE86-494B-4065-A783-3CF1C8912EBB}" type="sibTrans" cxnId="{533EC8D2-5B58-4B3A-A30A-2B5787556A0F}">
      <dgm:prSet/>
      <dgm:spPr/>
      <dgm:t>
        <a:bodyPr/>
        <a:lstStyle/>
        <a:p>
          <a:endParaRPr lang="en-US"/>
        </a:p>
      </dgm:t>
    </dgm:pt>
    <dgm:pt modelId="{7CA5F350-CC22-43B4-8AED-B87B2E6407E8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পরিমানেরপার্থক্য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B4ECB6D-2948-4274-BBE7-C7437B426880}" type="parTrans" cxnId="{ABB35E8A-E766-41E3-8074-847F57C870E5}">
      <dgm:prSet/>
      <dgm:spPr/>
      <dgm:t>
        <a:bodyPr/>
        <a:lstStyle/>
        <a:p>
          <a:endParaRPr lang="en-US"/>
        </a:p>
      </dgm:t>
    </dgm:pt>
    <dgm:pt modelId="{F3C32F8F-3676-4839-AAE5-5E5552726462}" type="sibTrans" cxnId="{ABB35E8A-E766-41E3-8074-847F57C870E5}">
      <dgm:prSet/>
      <dgm:spPr/>
      <dgm:t>
        <a:bodyPr/>
        <a:lstStyle/>
        <a:p>
          <a:endParaRPr lang="en-US"/>
        </a:p>
      </dgm:t>
    </dgm:pt>
    <dgm:pt modelId="{52AD044E-03EC-4916-A31F-3F66BE137D11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দক্ষতার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</a:t>
          </a:r>
          <a:endParaRPr lang="en-US" dirty="0">
            <a:solidFill>
              <a:schemeClr val="tx1"/>
            </a:solidFill>
          </a:endParaRPr>
        </a:p>
      </dgm:t>
    </dgm:pt>
    <dgm:pt modelId="{C3EA7DBF-A088-4B55-B34F-9BB9D9C824FB}" type="parTrans" cxnId="{9153F7F8-DAE1-408F-8442-CA9DC705CF15}">
      <dgm:prSet/>
      <dgm:spPr/>
      <dgm:t>
        <a:bodyPr/>
        <a:lstStyle/>
        <a:p>
          <a:endParaRPr lang="en-US"/>
        </a:p>
      </dgm:t>
    </dgm:pt>
    <dgm:pt modelId="{810BB877-98B8-41C8-AEDB-DFEB928D90A5}" type="sibTrans" cxnId="{9153F7F8-DAE1-408F-8442-CA9DC705CF15}">
      <dgm:prSet/>
      <dgm:spPr/>
      <dgm:t>
        <a:bodyPr/>
        <a:lstStyle/>
        <a:p>
          <a:endParaRPr lang="en-US"/>
        </a:p>
      </dgm:t>
    </dgm:pt>
    <dgm:pt modelId="{EAF35080-2A82-47A6-9C4C-7CFA1084E51E}" type="pres">
      <dgm:prSet presAssocID="{17CDA45C-6068-4140-A7A2-1997CF9CA8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778FD7-B326-4D5F-9B35-A5DD60A74AC1}" type="pres">
      <dgm:prSet presAssocID="{E0704FDF-79FF-4B99-8209-91DF2B29B577}" presName="singleCycle" presStyleCnt="0"/>
      <dgm:spPr/>
      <dgm:t>
        <a:bodyPr/>
        <a:lstStyle/>
        <a:p>
          <a:endParaRPr lang="en-US"/>
        </a:p>
      </dgm:t>
    </dgm:pt>
    <dgm:pt modelId="{9B67CC18-132C-48D9-BCA6-90EF366292E3}" type="pres">
      <dgm:prSet presAssocID="{E0704FDF-79FF-4B99-8209-91DF2B29B577}" presName="singleCenter" presStyleLbl="node1" presStyleIdx="0" presStyleCnt="7" custScaleX="996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98CC125-A0BF-43CE-AA8B-57C910104316}" type="pres">
      <dgm:prSet presAssocID="{3EFEB0F6-EE56-4634-9529-0D1E5F854C2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D396AC4-895D-4098-B867-32393B72B6F2}" type="pres">
      <dgm:prSet presAssocID="{99183BFE-D6E2-4DD4-A134-D1EA580F190F}" presName="text0" presStyleLbl="node1" presStyleIdx="1" presStyleCnt="7" custScaleX="172148" custScaleY="77386" custRadScaleRad="94332" custRadScaleInc="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24599-21E3-4601-96FB-67768F2EEDE4}" type="pres">
      <dgm:prSet presAssocID="{DA79D04C-0473-4E5E-83DC-80ADA8DCF9CA}" presName="Name56" presStyleLbl="parChTrans1D2" presStyleIdx="1" presStyleCnt="6"/>
      <dgm:spPr/>
      <dgm:t>
        <a:bodyPr/>
        <a:lstStyle/>
        <a:p>
          <a:endParaRPr lang="en-US"/>
        </a:p>
      </dgm:t>
    </dgm:pt>
    <dgm:pt modelId="{1AFB9195-12DC-4AFD-A0FD-A80CB2D7CBA0}" type="pres">
      <dgm:prSet presAssocID="{94DBB4B3-386B-4110-BEB4-CB21961FABBB}" presName="text0" presStyleLbl="node1" presStyleIdx="2" presStyleCnt="7" custScaleX="129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AC464-B9E5-49F3-9320-FEF26AFD614D}" type="pres">
      <dgm:prSet presAssocID="{C3EA7DBF-A088-4B55-B34F-9BB9D9C824FB}" presName="Name56" presStyleLbl="parChTrans1D2" presStyleIdx="2" presStyleCnt="6"/>
      <dgm:spPr/>
      <dgm:t>
        <a:bodyPr/>
        <a:lstStyle/>
        <a:p>
          <a:endParaRPr lang="en-US"/>
        </a:p>
      </dgm:t>
    </dgm:pt>
    <dgm:pt modelId="{9E731F5E-4AAD-4DEB-9D8A-D7C4053EF1C3}" type="pres">
      <dgm:prSet presAssocID="{52AD044E-03EC-4916-A31F-3F66BE137D11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45952-BF0A-4ADB-B16F-659EE79BEDA4}" type="pres">
      <dgm:prSet presAssocID="{AB4ECB6D-2948-4274-BBE7-C7437B426880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9F4300B-BFFC-4F80-AEEB-146FBD7192C0}" type="pres">
      <dgm:prSet presAssocID="{7CA5F350-CC22-43B4-8AED-B87B2E6407E8}" presName="text0" presStyleLbl="node1" presStyleIdx="4" presStyleCnt="7" custScaleX="12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5EE7-F66A-46DB-A8EB-BD238F693935}" type="pres">
      <dgm:prSet presAssocID="{1444989D-3AED-4D37-A9DA-DBB2B1419F67}" presName="Name56" presStyleLbl="parChTrans1D2" presStyleIdx="4" presStyleCnt="6"/>
      <dgm:spPr/>
      <dgm:t>
        <a:bodyPr/>
        <a:lstStyle/>
        <a:p>
          <a:endParaRPr lang="en-US"/>
        </a:p>
      </dgm:t>
    </dgm:pt>
    <dgm:pt modelId="{3DE326BE-B146-4EAD-B567-CFC352277D76}" type="pres">
      <dgm:prSet presAssocID="{E0C1AC38-C11A-48D0-8A0C-72FE26E4A111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90952-1204-4ACB-BC7B-6F4CB683CF3B}" type="pres">
      <dgm:prSet presAssocID="{4DD2B6F6-8CB4-48A0-8194-510FEFEDF1A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2785FCD-D35A-4D43-BCD4-487B7C9021C9}" type="pres">
      <dgm:prSet presAssocID="{6E089263-155A-4FB3-9EEC-643E0547DF96}" presName="text0" presStyleLbl="node1" presStyleIdx="6" presStyleCnt="7" custScaleX="12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8097EF-110B-4629-926E-388432E664C0}" type="presOf" srcId="{3EFEB0F6-EE56-4634-9529-0D1E5F854C21}" destId="{998CC125-A0BF-43CE-AA8B-57C910104316}" srcOrd="0" destOrd="0" presId="urn:microsoft.com/office/officeart/2008/layout/RadialCluster"/>
    <dgm:cxn modelId="{9153F7F8-DAE1-408F-8442-CA9DC705CF15}" srcId="{E0704FDF-79FF-4B99-8209-91DF2B29B577}" destId="{52AD044E-03EC-4916-A31F-3F66BE137D11}" srcOrd="2" destOrd="0" parTransId="{C3EA7DBF-A088-4B55-B34F-9BB9D9C824FB}" sibTransId="{810BB877-98B8-41C8-AEDB-DFEB928D90A5}"/>
    <dgm:cxn modelId="{95CD93C7-8380-4F45-B0E3-E9AB104BDA46}" type="presOf" srcId="{7CA5F350-CC22-43B4-8AED-B87B2E6407E8}" destId="{B9F4300B-BFFC-4F80-AEEB-146FBD7192C0}" srcOrd="0" destOrd="0" presId="urn:microsoft.com/office/officeart/2008/layout/RadialCluster"/>
    <dgm:cxn modelId="{6F067EDB-0409-4878-A611-11C205513578}" srcId="{E0704FDF-79FF-4B99-8209-91DF2B29B577}" destId="{E0C1AC38-C11A-48D0-8A0C-72FE26E4A111}" srcOrd="4" destOrd="0" parTransId="{1444989D-3AED-4D37-A9DA-DBB2B1419F67}" sibTransId="{9FEBF2D2-D7F6-4DE2-BAA3-0A63E11C3880}"/>
    <dgm:cxn modelId="{ECEBFC00-B23E-42AB-B755-E9F96A1FC8CA}" srcId="{E0704FDF-79FF-4B99-8209-91DF2B29B577}" destId="{99183BFE-D6E2-4DD4-A134-D1EA580F190F}" srcOrd="0" destOrd="0" parTransId="{3EFEB0F6-EE56-4634-9529-0D1E5F854C21}" sibTransId="{E54E70E0-3808-48CB-80D1-BCE41E4C0E42}"/>
    <dgm:cxn modelId="{77657AF7-16B4-4533-88D3-8A7B3C6DF163}" type="presOf" srcId="{E0704FDF-79FF-4B99-8209-91DF2B29B577}" destId="{9B67CC18-132C-48D9-BCA6-90EF366292E3}" srcOrd="0" destOrd="0" presId="urn:microsoft.com/office/officeart/2008/layout/RadialCluster"/>
    <dgm:cxn modelId="{2714404B-B53F-4488-90E9-89A3AAFD2C2B}" srcId="{17CDA45C-6068-4140-A7A2-1997CF9CA8CF}" destId="{E0704FDF-79FF-4B99-8209-91DF2B29B577}" srcOrd="0" destOrd="0" parTransId="{68AE6287-3F7A-486B-B2D3-6ED898051AE9}" sibTransId="{D6EE3EEB-6F42-47B0-9B05-A960EEF6505F}"/>
    <dgm:cxn modelId="{4FDA76E4-E5DB-4EA5-990B-76394C5FAF08}" type="presOf" srcId="{99183BFE-D6E2-4DD4-A134-D1EA580F190F}" destId="{ED396AC4-895D-4098-B867-32393B72B6F2}" srcOrd="0" destOrd="0" presId="urn:microsoft.com/office/officeart/2008/layout/RadialCluster"/>
    <dgm:cxn modelId="{1A17010C-0EF5-4480-93F3-6748DEF3CE80}" type="presOf" srcId="{6E089263-155A-4FB3-9EEC-643E0547DF96}" destId="{72785FCD-D35A-4D43-BCD4-487B7C9021C9}" srcOrd="0" destOrd="0" presId="urn:microsoft.com/office/officeart/2008/layout/RadialCluster"/>
    <dgm:cxn modelId="{6046C42D-2B94-40A4-AE48-CABCEB81E906}" type="presOf" srcId="{AB4ECB6D-2948-4274-BBE7-C7437B426880}" destId="{0F745952-BF0A-4ADB-B16F-659EE79BEDA4}" srcOrd="0" destOrd="0" presId="urn:microsoft.com/office/officeart/2008/layout/RadialCluster"/>
    <dgm:cxn modelId="{AAFBFB6E-E4F7-4A82-9C0A-3FE609079C19}" type="presOf" srcId="{E0C1AC38-C11A-48D0-8A0C-72FE26E4A111}" destId="{3DE326BE-B146-4EAD-B567-CFC352277D76}" srcOrd="0" destOrd="0" presId="urn:microsoft.com/office/officeart/2008/layout/RadialCluster"/>
    <dgm:cxn modelId="{ABB35E8A-E766-41E3-8074-847F57C870E5}" srcId="{E0704FDF-79FF-4B99-8209-91DF2B29B577}" destId="{7CA5F350-CC22-43B4-8AED-B87B2E6407E8}" srcOrd="3" destOrd="0" parTransId="{AB4ECB6D-2948-4274-BBE7-C7437B426880}" sibTransId="{F3C32F8F-3676-4839-AAE5-5E5552726462}"/>
    <dgm:cxn modelId="{076F019F-B86A-4009-9712-C1D248AD51EC}" type="presOf" srcId="{52AD044E-03EC-4916-A31F-3F66BE137D11}" destId="{9E731F5E-4AAD-4DEB-9D8A-D7C4053EF1C3}" srcOrd="0" destOrd="0" presId="urn:microsoft.com/office/officeart/2008/layout/RadialCluster"/>
    <dgm:cxn modelId="{90A62F35-61A9-4726-B01B-4B6F01AF675C}" srcId="{E0704FDF-79FF-4B99-8209-91DF2B29B577}" destId="{6E089263-155A-4FB3-9EEC-643E0547DF96}" srcOrd="5" destOrd="0" parTransId="{4DD2B6F6-8CB4-48A0-8194-510FEFEDF1A3}" sibTransId="{8112BB98-62F0-494B-8425-3121543E12F3}"/>
    <dgm:cxn modelId="{35F98DAB-8E65-4634-995E-E0CBB4E0D536}" type="presOf" srcId="{4DD2B6F6-8CB4-48A0-8194-510FEFEDF1A3}" destId="{CF790952-1204-4ACB-BC7B-6F4CB683CF3B}" srcOrd="0" destOrd="0" presId="urn:microsoft.com/office/officeart/2008/layout/RadialCluster"/>
    <dgm:cxn modelId="{BA990D22-74E9-4053-8CAE-F7459AFE4B57}" type="presOf" srcId="{C3EA7DBF-A088-4B55-B34F-9BB9D9C824FB}" destId="{262AC464-B9E5-49F3-9320-FEF26AFD614D}" srcOrd="0" destOrd="0" presId="urn:microsoft.com/office/officeart/2008/layout/RadialCluster"/>
    <dgm:cxn modelId="{594BEA90-8F1E-415D-AD53-FE02AB75355F}" type="presOf" srcId="{17CDA45C-6068-4140-A7A2-1997CF9CA8CF}" destId="{EAF35080-2A82-47A6-9C4C-7CFA1084E51E}" srcOrd="0" destOrd="0" presId="urn:microsoft.com/office/officeart/2008/layout/RadialCluster"/>
    <dgm:cxn modelId="{533EC8D2-5B58-4B3A-A30A-2B5787556A0F}" srcId="{E0704FDF-79FF-4B99-8209-91DF2B29B577}" destId="{94DBB4B3-386B-4110-BEB4-CB21961FABBB}" srcOrd="1" destOrd="0" parTransId="{DA79D04C-0473-4E5E-83DC-80ADA8DCF9CA}" sibTransId="{80FBBE86-494B-4065-A783-3CF1C8912EBB}"/>
    <dgm:cxn modelId="{BB444010-CFFA-4A78-9687-4D8905548CD3}" type="presOf" srcId="{1444989D-3AED-4D37-A9DA-DBB2B1419F67}" destId="{A54B5EE7-F66A-46DB-A8EB-BD238F693935}" srcOrd="0" destOrd="0" presId="urn:microsoft.com/office/officeart/2008/layout/RadialCluster"/>
    <dgm:cxn modelId="{D51A3749-9954-42AB-B6FC-EBB5C53B1171}" type="presOf" srcId="{94DBB4B3-386B-4110-BEB4-CB21961FABBB}" destId="{1AFB9195-12DC-4AFD-A0FD-A80CB2D7CBA0}" srcOrd="0" destOrd="0" presId="urn:microsoft.com/office/officeart/2008/layout/RadialCluster"/>
    <dgm:cxn modelId="{B9F307B0-7AE5-415E-B9A4-65FD38A5C3E3}" type="presOf" srcId="{DA79D04C-0473-4E5E-83DC-80ADA8DCF9CA}" destId="{D1324599-21E3-4601-96FB-67768F2EEDE4}" srcOrd="0" destOrd="0" presId="urn:microsoft.com/office/officeart/2008/layout/RadialCluster"/>
    <dgm:cxn modelId="{E9BBE1BB-2169-484F-97C4-66E56498B863}" type="presParOf" srcId="{EAF35080-2A82-47A6-9C4C-7CFA1084E51E}" destId="{5A778FD7-B326-4D5F-9B35-A5DD60A74AC1}" srcOrd="0" destOrd="0" presId="urn:microsoft.com/office/officeart/2008/layout/RadialCluster"/>
    <dgm:cxn modelId="{0165F34B-A84A-4441-B652-E26FBD38C42F}" type="presParOf" srcId="{5A778FD7-B326-4D5F-9B35-A5DD60A74AC1}" destId="{9B67CC18-132C-48D9-BCA6-90EF366292E3}" srcOrd="0" destOrd="0" presId="urn:microsoft.com/office/officeart/2008/layout/RadialCluster"/>
    <dgm:cxn modelId="{13C66FE0-1B2C-4AE9-A82F-1C04C73CD853}" type="presParOf" srcId="{5A778FD7-B326-4D5F-9B35-A5DD60A74AC1}" destId="{998CC125-A0BF-43CE-AA8B-57C910104316}" srcOrd="1" destOrd="0" presId="urn:microsoft.com/office/officeart/2008/layout/RadialCluster"/>
    <dgm:cxn modelId="{BFD8B0B0-FF1F-4F87-B8AA-E537F3100055}" type="presParOf" srcId="{5A778FD7-B326-4D5F-9B35-A5DD60A74AC1}" destId="{ED396AC4-895D-4098-B867-32393B72B6F2}" srcOrd="2" destOrd="0" presId="urn:microsoft.com/office/officeart/2008/layout/RadialCluster"/>
    <dgm:cxn modelId="{C771958E-C9C7-46C2-834F-3322C8BE9BBF}" type="presParOf" srcId="{5A778FD7-B326-4D5F-9B35-A5DD60A74AC1}" destId="{D1324599-21E3-4601-96FB-67768F2EEDE4}" srcOrd="3" destOrd="0" presId="urn:microsoft.com/office/officeart/2008/layout/RadialCluster"/>
    <dgm:cxn modelId="{937B067D-1665-4B97-814A-195445D3EF3F}" type="presParOf" srcId="{5A778FD7-B326-4D5F-9B35-A5DD60A74AC1}" destId="{1AFB9195-12DC-4AFD-A0FD-A80CB2D7CBA0}" srcOrd="4" destOrd="0" presId="urn:microsoft.com/office/officeart/2008/layout/RadialCluster"/>
    <dgm:cxn modelId="{4A41C365-56E4-44F7-9F7A-B452BE12E1F9}" type="presParOf" srcId="{5A778FD7-B326-4D5F-9B35-A5DD60A74AC1}" destId="{262AC464-B9E5-49F3-9320-FEF26AFD614D}" srcOrd="5" destOrd="0" presId="urn:microsoft.com/office/officeart/2008/layout/RadialCluster"/>
    <dgm:cxn modelId="{8F6A31D3-29AC-4DD8-8E21-AE5AD08DC440}" type="presParOf" srcId="{5A778FD7-B326-4D5F-9B35-A5DD60A74AC1}" destId="{9E731F5E-4AAD-4DEB-9D8A-D7C4053EF1C3}" srcOrd="6" destOrd="0" presId="urn:microsoft.com/office/officeart/2008/layout/RadialCluster"/>
    <dgm:cxn modelId="{6BBB755D-749D-401A-9722-C04C2083366C}" type="presParOf" srcId="{5A778FD7-B326-4D5F-9B35-A5DD60A74AC1}" destId="{0F745952-BF0A-4ADB-B16F-659EE79BEDA4}" srcOrd="7" destOrd="0" presId="urn:microsoft.com/office/officeart/2008/layout/RadialCluster"/>
    <dgm:cxn modelId="{5CD46D73-5A51-4D03-BFFD-773FAC50B98A}" type="presParOf" srcId="{5A778FD7-B326-4D5F-9B35-A5DD60A74AC1}" destId="{B9F4300B-BFFC-4F80-AEEB-146FBD7192C0}" srcOrd="8" destOrd="0" presId="urn:microsoft.com/office/officeart/2008/layout/RadialCluster"/>
    <dgm:cxn modelId="{7616D5AD-4104-4E5E-9261-60A4330F4F85}" type="presParOf" srcId="{5A778FD7-B326-4D5F-9B35-A5DD60A74AC1}" destId="{A54B5EE7-F66A-46DB-A8EB-BD238F693935}" srcOrd="9" destOrd="0" presId="urn:microsoft.com/office/officeart/2008/layout/RadialCluster"/>
    <dgm:cxn modelId="{9D5D69E8-BA5A-488E-AA3F-1D4AFBDE904D}" type="presParOf" srcId="{5A778FD7-B326-4D5F-9B35-A5DD60A74AC1}" destId="{3DE326BE-B146-4EAD-B567-CFC352277D76}" srcOrd="10" destOrd="0" presId="urn:microsoft.com/office/officeart/2008/layout/RadialCluster"/>
    <dgm:cxn modelId="{31626E89-6287-40FD-9E47-47CBCC10C016}" type="presParOf" srcId="{5A778FD7-B326-4D5F-9B35-A5DD60A74AC1}" destId="{CF790952-1204-4ACB-BC7B-6F4CB683CF3B}" srcOrd="11" destOrd="0" presId="urn:microsoft.com/office/officeart/2008/layout/RadialCluster"/>
    <dgm:cxn modelId="{9B1FD4DF-6CA7-46A2-AA6F-BCCFB96B1FFE}" type="presParOf" srcId="{5A778FD7-B326-4D5F-9B35-A5DD60A74AC1}" destId="{72785FCD-D35A-4D43-BCD4-487B7C9021C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CDA45C-6068-4140-A7A2-1997CF9CA8CF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704FDF-79FF-4B99-8209-91DF2B29B577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পেশায়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মজুরির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পার্থক্যের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8AE6287-3F7A-486B-B2D3-6ED898051AE9}" type="parTrans" cxnId="{2714404B-B53F-4488-90E9-89A3AAFD2C2B}">
      <dgm:prSet/>
      <dgm:spPr/>
      <dgm:t>
        <a:bodyPr/>
        <a:lstStyle/>
        <a:p>
          <a:endParaRPr lang="en-US"/>
        </a:p>
      </dgm:t>
    </dgm:pt>
    <dgm:pt modelId="{D6EE3EEB-6F42-47B0-9B05-A960EEF6505F}" type="sibTrans" cxnId="{2714404B-B53F-4488-90E9-89A3AAFD2C2B}">
      <dgm:prSet/>
      <dgm:spPr/>
      <dgm:t>
        <a:bodyPr/>
        <a:lstStyle/>
        <a:p>
          <a:endParaRPr lang="en-US"/>
        </a:p>
      </dgm:t>
    </dgm:pt>
    <dgm:pt modelId="{99183BFE-D6E2-4DD4-A134-D1EA580F190F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অপ্রতিযোগী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শ্রমিক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EFEB0F6-EE56-4634-9529-0D1E5F854C21}" type="parTrans" cxnId="{ECEBFC00-B23E-42AB-B755-E9F96A1FC8CA}">
      <dgm:prSet/>
      <dgm:spPr/>
      <dgm:t>
        <a:bodyPr/>
        <a:lstStyle/>
        <a:p>
          <a:endParaRPr lang="en-US"/>
        </a:p>
      </dgm:t>
    </dgm:pt>
    <dgm:pt modelId="{E54E70E0-3808-48CB-80D1-BCE41E4C0E42}" type="sibTrans" cxnId="{ECEBFC00-B23E-42AB-B755-E9F96A1FC8CA}">
      <dgm:prSet/>
      <dgm:spPr/>
      <dgm:t>
        <a:bodyPr/>
        <a:lstStyle/>
        <a:p>
          <a:endParaRPr lang="en-US"/>
        </a:p>
      </dgm:t>
    </dgm:pt>
    <dgm:pt modelId="{E0C1AC38-C11A-48D0-8A0C-72FE26E4A111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পেশাগত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প্রশিক্ষণ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444989D-3AED-4D37-A9DA-DBB2B1419F67}" type="parTrans" cxnId="{6F067EDB-0409-4878-A611-11C205513578}">
      <dgm:prSet/>
      <dgm:spPr/>
      <dgm:t>
        <a:bodyPr/>
        <a:lstStyle/>
        <a:p>
          <a:endParaRPr lang="en-US"/>
        </a:p>
      </dgm:t>
    </dgm:pt>
    <dgm:pt modelId="{9FEBF2D2-D7F6-4DE2-BAA3-0A63E11C3880}" type="sibTrans" cxnId="{6F067EDB-0409-4878-A611-11C205513578}">
      <dgm:prSet/>
      <dgm:spPr/>
      <dgm:t>
        <a:bodyPr/>
        <a:lstStyle/>
        <a:p>
          <a:endParaRPr lang="en-US"/>
        </a:p>
      </dgm:t>
    </dgm:pt>
    <dgm:pt modelId="{6E089263-155A-4FB3-9EEC-643E0547DF96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চাহিদার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মাত্রা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DD2B6F6-8CB4-48A0-8194-510FEFEDF1A3}" type="parTrans" cxnId="{90A62F35-61A9-4726-B01B-4B6F01AF675C}">
      <dgm:prSet/>
      <dgm:spPr/>
      <dgm:t>
        <a:bodyPr/>
        <a:lstStyle/>
        <a:p>
          <a:endParaRPr lang="en-US"/>
        </a:p>
      </dgm:t>
    </dgm:pt>
    <dgm:pt modelId="{8112BB98-62F0-494B-8425-3121543E12F3}" type="sibTrans" cxnId="{90A62F35-61A9-4726-B01B-4B6F01AF675C}">
      <dgm:prSet/>
      <dgm:spPr/>
      <dgm:t>
        <a:bodyPr/>
        <a:lstStyle/>
        <a:p>
          <a:endParaRPr lang="en-US"/>
        </a:p>
      </dgm:t>
    </dgm:pt>
    <dgm:pt modelId="{94DBB4B3-386B-4110-BEB4-CB21961FABBB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দায়িত্ব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ঝুকি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A79D04C-0473-4E5E-83DC-80ADA8DCF9CA}" type="parTrans" cxnId="{533EC8D2-5B58-4B3A-A30A-2B5787556A0F}">
      <dgm:prSet/>
      <dgm:spPr/>
      <dgm:t>
        <a:bodyPr/>
        <a:lstStyle/>
        <a:p>
          <a:endParaRPr lang="en-US"/>
        </a:p>
      </dgm:t>
    </dgm:pt>
    <dgm:pt modelId="{80FBBE86-494B-4065-A783-3CF1C8912EBB}" type="sibTrans" cxnId="{533EC8D2-5B58-4B3A-A30A-2B5787556A0F}">
      <dgm:prSet/>
      <dgm:spPr/>
      <dgm:t>
        <a:bodyPr/>
        <a:lstStyle/>
        <a:p>
          <a:endParaRPr lang="en-US"/>
        </a:p>
      </dgm:t>
    </dgm:pt>
    <dgm:pt modelId="{7CA5F350-CC22-43B4-8AED-B87B2E6407E8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শ্রমিকের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গতিশীলতার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অভাব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B4ECB6D-2948-4274-BBE7-C7437B426880}" type="parTrans" cxnId="{ABB35E8A-E766-41E3-8074-847F57C870E5}">
      <dgm:prSet/>
      <dgm:spPr/>
      <dgm:t>
        <a:bodyPr/>
        <a:lstStyle/>
        <a:p>
          <a:endParaRPr lang="en-US"/>
        </a:p>
      </dgm:t>
    </dgm:pt>
    <dgm:pt modelId="{F3C32F8F-3676-4839-AAE5-5E5552726462}" type="sibTrans" cxnId="{ABB35E8A-E766-41E3-8074-847F57C870E5}">
      <dgm:prSet/>
      <dgm:spPr/>
      <dgm:t>
        <a:bodyPr/>
        <a:lstStyle/>
        <a:p>
          <a:endParaRPr lang="en-US"/>
        </a:p>
      </dgm:t>
    </dgm:pt>
    <dgm:pt modelId="{52AD044E-03EC-4916-A31F-3F66BE137D11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ক্রম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পদোন্নতি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3EA7DBF-A088-4B55-B34F-9BB9D9C824FB}" type="parTrans" cxnId="{9153F7F8-DAE1-408F-8442-CA9DC705CF15}">
      <dgm:prSet/>
      <dgm:spPr/>
      <dgm:t>
        <a:bodyPr/>
        <a:lstStyle/>
        <a:p>
          <a:endParaRPr lang="en-US"/>
        </a:p>
      </dgm:t>
    </dgm:pt>
    <dgm:pt modelId="{810BB877-98B8-41C8-AEDB-DFEB928D90A5}" type="sibTrans" cxnId="{9153F7F8-DAE1-408F-8442-CA9DC705CF15}">
      <dgm:prSet/>
      <dgm:spPr/>
      <dgm:t>
        <a:bodyPr/>
        <a:lstStyle/>
        <a:p>
          <a:endParaRPr lang="en-US"/>
        </a:p>
      </dgm:t>
    </dgm:pt>
    <dgm:pt modelId="{EAF35080-2A82-47A6-9C4C-7CFA1084E51E}" type="pres">
      <dgm:prSet presAssocID="{17CDA45C-6068-4140-A7A2-1997CF9CA8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778FD7-B326-4D5F-9B35-A5DD60A74AC1}" type="pres">
      <dgm:prSet presAssocID="{E0704FDF-79FF-4B99-8209-91DF2B29B577}" presName="singleCycle" presStyleCnt="0"/>
      <dgm:spPr/>
      <dgm:t>
        <a:bodyPr/>
        <a:lstStyle/>
        <a:p>
          <a:endParaRPr lang="en-US"/>
        </a:p>
      </dgm:t>
    </dgm:pt>
    <dgm:pt modelId="{9B67CC18-132C-48D9-BCA6-90EF366292E3}" type="pres">
      <dgm:prSet presAssocID="{E0704FDF-79FF-4B99-8209-91DF2B29B577}" presName="singleCenter" presStyleLbl="node1" presStyleIdx="0" presStyleCnt="7" custScaleX="996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98CC125-A0BF-43CE-AA8B-57C910104316}" type="pres">
      <dgm:prSet presAssocID="{3EFEB0F6-EE56-4634-9529-0D1E5F854C2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D396AC4-895D-4098-B867-32393B72B6F2}" type="pres">
      <dgm:prSet presAssocID="{99183BFE-D6E2-4DD4-A134-D1EA580F190F}" presName="text0" presStyleLbl="node1" presStyleIdx="1" presStyleCnt="7" custScaleX="148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24599-21E3-4601-96FB-67768F2EEDE4}" type="pres">
      <dgm:prSet presAssocID="{DA79D04C-0473-4E5E-83DC-80ADA8DCF9CA}" presName="Name56" presStyleLbl="parChTrans1D2" presStyleIdx="1" presStyleCnt="6"/>
      <dgm:spPr/>
      <dgm:t>
        <a:bodyPr/>
        <a:lstStyle/>
        <a:p>
          <a:endParaRPr lang="en-US"/>
        </a:p>
      </dgm:t>
    </dgm:pt>
    <dgm:pt modelId="{1AFB9195-12DC-4AFD-A0FD-A80CB2D7CBA0}" type="pres">
      <dgm:prSet presAssocID="{94DBB4B3-386B-4110-BEB4-CB21961FABBB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AC464-B9E5-49F3-9320-FEF26AFD614D}" type="pres">
      <dgm:prSet presAssocID="{C3EA7DBF-A088-4B55-B34F-9BB9D9C824FB}" presName="Name56" presStyleLbl="parChTrans1D2" presStyleIdx="2" presStyleCnt="6"/>
      <dgm:spPr/>
      <dgm:t>
        <a:bodyPr/>
        <a:lstStyle/>
        <a:p>
          <a:endParaRPr lang="en-US"/>
        </a:p>
      </dgm:t>
    </dgm:pt>
    <dgm:pt modelId="{9E731F5E-4AAD-4DEB-9D8A-D7C4053EF1C3}" type="pres">
      <dgm:prSet presAssocID="{52AD044E-03EC-4916-A31F-3F66BE137D11}" presName="text0" presStyleLbl="node1" presStyleIdx="3" presStyleCnt="7" custScaleX="124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45952-BF0A-4ADB-B16F-659EE79BEDA4}" type="pres">
      <dgm:prSet presAssocID="{AB4ECB6D-2948-4274-BBE7-C7437B426880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9F4300B-BFFC-4F80-AEEB-146FBD7192C0}" type="pres">
      <dgm:prSet presAssocID="{7CA5F350-CC22-43B4-8AED-B87B2E6407E8}" presName="text0" presStyleLbl="node1" presStyleIdx="4" presStyleCnt="7" custScaleX="149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5EE7-F66A-46DB-A8EB-BD238F693935}" type="pres">
      <dgm:prSet presAssocID="{1444989D-3AED-4D37-A9DA-DBB2B1419F67}" presName="Name56" presStyleLbl="parChTrans1D2" presStyleIdx="4" presStyleCnt="6"/>
      <dgm:spPr/>
      <dgm:t>
        <a:bodyPr/>
        <a:lstStyle/>
        <a:p>
          <a:endParaRPr lang="en-US"/>
        </a:p>
      </dgm:t>
    </dgm:pt>
    <dgm:pt modelId="{3DE326BE-B146-4EAD-B567-CFC352277D76}" type="pres">
      <dgm:prSet presAssocID="{E0C1AC38-C11A-48D0-8A0C-72FE26E4A111}" presName="text0" presStyleLbl="node1" presStyleIdx="5" presStyleCnt="7" custScaleX="135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90952-1204-4ACB-BC7B-6F4CB683CF3B}" type="pres">
      <dgm:prSet presAssocID="{4DD2B6F6-8CB4-48A0-8194-510FEFEDF1A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2785FCD-D35A-4D43-BCD4-487B7C9021C9}" type="pres">
      <dgm:prSet presAssocID="{6E089263-155A-4FB3-9EEC-643E0547DF96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65794-6635-4F69-8113-72CC4B08532E}" type="presOf" srcId="{52AD044E-03EC-4916-A31F-3F66BE137D11}" destId="{9E731F5E-4AAD-4DEB-9D8A-D7C4053EF1C3}" srcOrd="0" destOrd="0" presId="urn:microsoft.com/office/officeart/2008/layout/RadialCluster"/>
    <dgm:cxn modelId="{9153F7F8-DAE1-408F-8442-CA9DC705CF15}" srcId="{E0704FDF-79FF-4B99-8209-91DF2B29B577}" destId="{52AD044E-03EC-4916-A31F-3F66BE137D11}" srcOrd="2" destOrd="0" parTransId="{C3EA7DBF-A088-4B55-B34F-9BB9D9C824FB}" sibTransId="{810BB877-98B8-41C8-AEDB-DFEB928D90A5}"/>
    <dgm:cxn modelId="{F6E3D299-7762-45F9-AA9E-442016E047C9}" type="presOf" srcId="{AB4ECB6D-2948-4274-BBE7-C7437B426880}" destId="{0F745952-BF0A-4ADB-B16F-659EE79BEDA4}" srcOrd="0" destOrd="0" presId="urn:microsoft.com/office/officeart/2008/layout/RadialCluster"/>
    <dgm:cxn modelId="{A9825D79-4740-4BED-98B5-9A2F57A30EBE}" type="presOf" srcId="{DA79D04C-0473-4E5E-83DC-80ADA8DCF9CA}" destId="{D1324599-21E3-4601-96FB-67768F2EEDE4}" srcOrd="0" destOrd="0" presId="urn:microsoft.com/office/officeart/2008/layout/RadialCluster"/>
    <dgm:cxn modelId="{6F067EDB-0409-4878-A611-11C205513578}" srcId="{E0704FDF-79FF-4B99-8209-91DF2B29B577}" destId="{E0C1AC38-C11A-48D0-8A0C-72FE26E4A111}" srcOrd="4" destOrd="0" parTransId="{1444989D-3AED-4D37-A9DA-DBB2B1419F67}" sibTransId="{9FEBF2D2-D7F6-4DE2-BAA3-0A63E11C3880}"/>
    <dgm:cxn modelId="{9696FEAA-54D6-43AD-8B31-A5D5150A0942}" type="presOf" srcId="{E0C1AC38-C11A-48D0-8A0C-72FE26E4A111}" destId="{3DE326BE-B146-4EAD-B567-CFC352277D76}" srcOrd="0" destOrd="0" presId="urn:microsoft.com/office/officeart/2008/layout/RadialCluster"/>
    <dgm:cxn modelId="{DA097669-878F-4FB8-907C-CAA05D70EE62}" type="presOf" srcId="{94DBB4B3-386B-4110-BEB4-CB21961FABBB}" destId="{1AFB9195-12DC-4AFD-A0FD-A80CB2D7CBA0}" srcOrd="0" destOrd="0" presId="urn:microsoft.com/office/officeart/2008/layout/RadialCluster"/>
    <dgm:cxn modelId="{ECEBFC00-B23E-42AB-B755-E9F96A1FC8CA}" srcId="{E0704FDF-79FF-4B99-8209-91DF2B29B577}" destId="{99183BFE-D6E2-4DD4-A134-D1EA580F190F}" srcOrd="0" destOrd="0" parTransId="{3EFEB0F6-EE56-4634-9529-0D1E5F854C21}" sibTransId="{E54E70E0-3808-48CB-80D1-BCE41E4C0E42}"/>
    <dgm:cxn modelId="{EF6B80F5-6690-4181-80CC-8EF6A68711B8}" type="presOf" srcId="{17CDA45C-6068-4140-A7A2-1997CF9CA8CF}" destId="{EAF35080-2A82-47A6-9C4C-7CFA1084E51E}" srcOrd="0" destOrd="0" presId="urn:microsoft.com/office/officeart/2008/layout/RadialCluster"/>
    <dgm:cxn modelId="{D3F017E6-A1F2-4E44-92D2-2720BC390743}" type="presOf" srcId="{E0704FDF-79FF-4B99-8209-91DF2B29B577}" destId="{9B67CC18-132C-48D9-BCA6-90EF366292E3}" srcOrd="0" destOrd="0" presId="urn:microsoft.com/office/officeart/2008/layout/RadialCluster"/>
    <dgm:cxn modelId="{2714404B-B53F-4488-90E9-89A3AAFD2C2B}" srcId="{17CDA45C-6068-4140-A7A2-1997CF9CA8CF}" destId="{E0704FDF-79FF-4B99-8209-91DF2B29B577}" srcOrd="0" destOrd="0" parTransId="{68AE6287-3F7A-486B-B2D3-6ED898051AE9}" sibTransId="{D6EE3EEB-6F42-47B0-9B05-A960EEF6505F}"/>
    <dgm:cxn modelId="{F3214EB3-404E-4B82-8600-005711025E0A}" type="presOf" srcId="{3EFEB0F6-EE56-4634-9529-0D1E5F854C21}" destId="{998CC125-A0BF-43CE-AA8B-57C910104316}" srcOrd="0" destOrd="0" presId="urn:microsoft.com/office/officeart/2008/layout/RadialCluster"/>
    <dgm:cxn modelId="{06C9B6E6-B87F-4D85-8E18-A4FE1E500FA2}" type="presOf" srcId="{99183BFE-D6E2-4DD4-A134-D1EA580F190F}" destId="{ED396AC4-895D-4098-B867-32393B72B6F2}" srcOrd="0" destOrd="0" presId="urn:microsoft.com/office/officeart/2008/layout/RadialCluster"/>
    <dgm:cxn modelId="{ABB35E8A-E766-41E3-8074-847F57C870E5}" srcId="{E0704FDF-79FF-4B99-8209-91DF2B29B577}" destId="{7CA5F350-CC22-43B4-8AED-B87B2E6407E8}" srcOrd="3" destOrd="0" parTransId="{AB4ECB6D-2948-4274-BBE7-C7437B426880}" sibTransId="{F3C32F8F-3676-4839-AAE5-5E5552726462}"/>
    <dgm:cxn modelId="{90A62F35-61A9-4726-B01B-4B6F01AF675C}" srcId="{E0704FDF-79FF-4B99-8209-91DF2B29B577}" destId="{6E089263-155A-4FB3-9EEC-643E0547DF96}" srcOrd="5" destOrd="0" parTransId="{4DD2B6F6-8CB4-48A0-8194-510FEFEDF1A3}" sibTransId="{8112BB98-62F0-494B-8425-3121543E12F3}"/>
    <dgm:cxn modelId="{5A174920-5AD1-4B1B-8C49-471051CCD5DD}" type="presOf" srcId="{C3EA7DBF-A088-4B55-B34F-9BB9D9C824FB}" destId="{262AC464-B9E5-49F3-9320-FEF26AFD614D}" srcOrd="0" destOrd="0" presId="urn:microsoft.com/office/officeart/2008/layout/RadialCluster"/>
    <dgm:cxn modelId="{0DF0330E-8F70-4F21-8EEE-C0BAFACA4E17}" type="presOf" srcId="{6E089263-155A-4FB3-9EEC-643E0547DF96}" destId="{72785FCD-D35A-4D43-BCD4-487B7C9021C9}" srcOrd="0" destOrd="0" presId="urn:microsoft.com/office/officeart/2008/layout/RadialCluster"/>
    <dgm:cxn modelId="{F4DEBB64-9F35-4996-ABD5-C72087A19267}" type="presOf" srcId="{7CA5F350-CC22-43B4-8AED-B87B2E6407E8}" destId="{B9F4300B-BFFC-4F80-AEEB-146FBD7192C0}" srcOrd="0" destOrd="0" presId="urn:microsoft.com/office/officeart/2008/layout/RadialCluster"/>
    <dgm:cxn modelId="{6FB680EF-4EF5-4156-9E93-803029E5A877}" type="presOf" srcId="{1444989D-3AED-4D37-A9DA-DBB2B1419F67}" destId="{A54B5EE7-F66A-46DB-A8EB-BD238F693935}" srcOrd="0" destOrd="0" presId="urn:microsoft.com/office/officeart/2008/layout/RadialCluster"/>
    <dgm:cxn modelId="{533EC8D2-5B58-4B3A-A30A-2B5787556A0F}" srcId="{E0704FDF-79FF-4B99-8209-91DF2B29B577}" destId="{94DBB4B3-386B-4110-BEB4-CB21961FABBB}" srcOrd="1" destOrd="0" parTransId="{DA79D04C-0473-4E5E-83DC-80ADA8DCF9CA}" sibTransId="{80FBBE86-494B-4065-A783-3CF1C8912EBB}"/>
    <dgm:cxn modelId="{65888E1C-F655-408E-B7E4-DBB3DE2EED13}" type="presOf" srcId="{4DD2B6F6-8CB4-48A0-8194-510FEFEDF1A3}" destId="{CF790952-1204-4ACB-BC7B-6F4CB683CF3B}" srcOrd="0" destOrd="0" presId="urn:microsoft.com/office/officeart/2008/layout/RadialCluster"/>
    <dgm:cxn modelId="{94002641-147F-4633-ACF9-7A381D973452}" type="presParOf" srcId="{EAF35080-2A82-47A6-9C4C-7CFA1084E51E}" destId="{5A778FD7-B326-4D5F-9B35-A5DD60A74AC1}" srcOrd="0" destOrd="0" presId="urn:microsoft.com/office/officeart/2008/layout/RadialCluster"/>
    <dgm:cxn modelId="{3CC3E52C-925E-4960-BF1B-040D80974A66}" type="presParOf" srcId="{5A778FD7-B326-4D5F-9B35-A5DD60A74AC1}" destId="{9B67CC18-132C-48D9-BCA6-90EF366292E3}" srcOrd="0" destOrd="0" presId="urn:microsoft.com/office/officeart/2008/layout/RadialCluster"/>
    <dgm:cxn modelId="{1947439B-7EA4-43F7-941C-8900C644BC1F}" type="presParOf" srcId="{5A778FD7-B326-4D5F-9B35-A5DD60A74AC1}" destId="{998CC125-A0BF-43CE-AA8B-57C910104316}" srcOrd="1" destOrd="0" presId="urn:microsoft.com/office/officeart/2008/layout/RadialCluster"/>
    <dgm:cxn modelId="{99DEE97E-FF27-4E15-8C19-2A51F8E2D51C}" type="presParOf" srcId="{5A778FD7-B326-4D5F-9B35-A5DD60A74AC1}" destId="{ED396AC4-895D-4098-B867-32393B72B6F2}" srcOrd="2" destOrd="0" presId="urn:microsoft.com/office/officeart/2008/layout/RadialCluster"/>
    <dgm:cxn modelId="{FAA1BF2E-54EA-4058-9EC1-2941505181A5}" type="presParOf" srcId="{5A778FD7-B326-4D5F-9B35-A5DD60A74AC1}" destId="{D1324599-21E3-4601-96FB-67768F2EEDE4}" srcOrd="3" destOrd="0" presId="urn:microsoft.com/office/officeart/2008/layout/RadialCluster"/>
    <dgm:cxn modelId="{D5D53887-1C33-4ADD-911D-82192FC6DACC}" type="presParOf" srcId="{5A778FD7-B326-4D5F-9B35-A5DD60A74AC1}" destId="{1AFB9195-12DC-4AFD-A0FD-A80CB2D7CBA0}" srcOrd="4" destOrd="0" presId="urn:microsoft.com/office/officeart/2008/layout/RadialCluster"/>
    <dgm:cxn modelId="{92ABF72B-DBF8-4186-AE83-89B08C8E67B0}" type="presParOf" srcId="{5A778FD7-B326-4D5F-9B35-A5DD60A74AC1}" destId="{262AC464-B9E5-49F3-9320-FEF26AFD614D}" srcOrd="5" destOrd="0" presId="urn:microsoft.com/office/officeart/2008/layout/RadialCluster"/>
    <dgm:cxn modelId="{7350049F-1FD1-4D24-A7DD-45478ABB4095}" type="presParOf" srcId="{5A778FD7-B326-4D5F-9B35-A5DD60A74AC1}" destId="{9E731F5E-4AAD-4DEB-9D8A-D7C4053EF1C3}" srcOrd="6" destOrd="0" presId="urn:microsoft.com/office/officeart/2008/layout/RadialCluster"/>
    <dgm:cxn modelId="{4D0917EB-41B5-4BA4-8363-9B322C4D3757}" type="presParOf" srcId="{5A778FD7-B326-4D5F-9B35-A5DD60A74AC1}" destId="{0F745952-BF0A-4ADB-B16F-659EE79BEDA4}" srcOrd="7" destOrd="0" presId="urn:microsoft.com/office/officeart/2008/layout/RadialCluster"/>
    <dgm:cxn modelId="{73C9A1C8-921F-4A82-88EA-EB7E29369A6D}" type="presParOf" srcId="{5A778FD7-B326-4D5F-9B35-A5DD60A74AC1}" destId="{B9F4300B-BFFC-4F80-AEEB-146FBD7192C0}" srcOrd="8" destOrd="0" presId="urn:microsoft.com/office/officeart/2008/layout/RadialCluster"/>
    <dgm:cxn modelId="{2632A0D6-273F-49E3-8B20-EA2EA8B91BDD}" type="presParOf" srcId="{5A778FD7-B326-4D5F-9B35-A5DD60A74AC1}" destId="{A54B5EE7-F66A-46DB-A8EB-BD238F693935}" srcOrd="9" destOrd="0" presId="urn:microsoft.com/office/officeart/2008/layout/RadialCluster"/>
    <dgm:cxn modelId="{FEA52AC6-3C8D-45D8-B1DB-909EC34DC770}" type="presParOf" srcId="{5A778FD7-B326-4D5F-9B35-A5DD60A74AC1}" destId="{3DE326BE-B146-4EAD-B567-CFC352277D76}" srcOrd="10" destOrd="0" presId="urn:microsoft.com/office/officeart/2008/layout/RadialCluster"/>
    <dgm:cxn modelId="{320E4637-6B36-4AF6-A84A-C3FAB0F97D74}" type="presParOf" srcId="{5A778FD7-B326-4D5F-9B35-A5DD60A74AC1}" destId="{CF790952-1204-4ACB-BC7B-6F4CB683CF3B}" srcOrd="11" destOrd="0" presId="urn:microsoft.com/office/officeart/2008/layout/RadialCluster"/>
    <dgm:cxn modelId="{7C03B817-7CB3-47B0-8A57-575F7B187AB7}" type="presParOf" srcId="{5A778FD7-B326-4D5F-9B35-A5DD60A74AC1}" destId="{72785FCD-D35A-4D43-BCD4-487B7C9021C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7779-0FB5-4331-8945-FC9895518D7F}">
      <dsp:nvSpPr>
        <dsp:cNvPr id="0" name=""/>
        <dsp:cNvSpPr/>
      </dsp:nvSpPr>
      <dsp:spPr>
        <a:xfrm>
          <a:off x="4280175" y="1190389"/>
          <a:ext cx="1264478" cy="54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3"/>
              </a:lnTo>
              <a:lnTo>
                <a:pt x="1264478" y="370333"/>
              </a:lnTo>
              <a:lnTo>
                <a:pt x="1264478" y="5434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92FA7-41ED-4D1C-AF5E-A1E3487E5FED}">
      <dsp:nvSpPr>
        <dsp:cNvPr id="0" name=""/>
        <dsp:cNvSpPr/>
      </dsp:nvSpPr>
      <dsp:spPr>
        <a:xfrm>
          <a:off x="3138291" y="2920343"/>
          <a:ext cx="1141883" cy="54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3"/>
              </a:lnTo>
              <a:lnTo>
                <a:pt x="1141883" y="370333"/>
              </a:lnTo>
              <a:lnTo>
                <a:pt x="1141883" y="5434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CE92A-DC67-4344-A41D-359A22FB534B}">
      <dsp:nvSpPr>
        <dsp:cNvPr id="0" name=""/>
        <dsp:cNvSpPr/>
      </dsp:nvSpPr>
      <dsp:spPr>
        <a:xfrm>
          <a:off x="1867730" y="2920343"/>
          <a:ext cx="1270560" cy="543432"/>
        </a:xfrm>
        <a:custGeom>
          <a:avLst/>
          <a:gdLst/>
          <a:ahLst/>
          <a:cxnLst/>
          <a:rect l="0" t="0" r="0" b="0"/>
          <a:pathLst>
            <a:path>
              <a:moveTo>
                <a:pt x="1270560" y="0"/>
              </a:moveTo>
              <a:lnTo>
                <a:pt x="1270560" y="370333"/>
              </a:lnTo>
              <a:lnTo>
                <a:pt x="0" y="370333"/>
              </a:lnTo>
              <a:lnTo>
                <a:pt x="0" y="5434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8E04E-280E-4709-94C7-C408A040D049}">
      <dsp:nvSpPr>
        <dsp:cNvPr id="0" name=""/>
        <dsp:cNvSpPr/>
      </dsp:nvSpPr>
      <dsp:spPr>
        <a:xfrm>
          <a:off x="3138291" y="1190389"/>
          <a:ext cx="1141883" cy="543432"/>
        </a:xfrm>
        <a:custGeom>
          <a:avLst/>
          <a:gdLst/>
          <a:ahLst/>
          <a:cxnLst/>
          <a:rect l="0" t="0" r="0" b="0"/>
          <a:pathLst>
            <a:path>
              <a:moveTo>
                <a:pt x="1141883" y="0"/>
              </a:moveTo>
              <a:lnTo>
                <a:pt x="1141883" y="370333"/>
              </a:lnTo>
              <a:lnTo>
                <a:pt x="0" y="370333"/>
              </a:lnTo>
              <a:lnTo>
                <a:pt x="0" y="5434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6EE97-EA2B-44E9-91F0-EB48DC72CDF6}">
      <dsp:nvSpPr>
        <dsp:cNvPr id="0" name=""/>
        <dsp:cNvSpPr/>
      </dsp:nvSpPr>
      <dsp:spPr>
        <a:xfrm>
          <a:off x="3345906" y="3868"/>
          <a:ext cx="1868537" cy="11865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446BB-D2D5-425F-9817-2570B9548620}">
      <dsp:nvSpPr>
        <dsp:cNvPr id="0" name=""/>
        <dsp:cNvSpPr/>
      </dsp:nvSpPr>
      <dsp:spPr>
        <a:xfrm>
          <a:off x="3553522" y="201102"/>
          <a:ext cx="1868537" cy="118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588274" y="235854"/>
        <a:ext cx="1799033" cy="1117017"/>
      </dsp:txXfrm>
    </dsp:sp>
    <dsp:sp modelId="{96F258E8-AC9B-43C0-9461-03DC528660E3}">
      <dsp:nvSpPr>
        <dsp:cNvPr id="0" name=""/>
        <dsp:cNvSpPr/>
      </dsp:nvSpPr>
      <dsp:spPr>
        <a:xfrm>
          <a:off x="2081428" y="1733822"/>
          <a:ext cx="2113726" cy="11865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FEDCC-8482-4542-B019-41CB97740D01}">
      <dsp:nvSpPr>
        <dsp:cNvPr id="0" name=""/>
        <dsp:cNvSpPr/>
      </dsp:nvSpPr>
      <dsp:spPr>
        <a:xfrm>
          <a:off x="2289043" y="1931056"/>
          <a:ext cx="2113726" cy="118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অর্থিক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323795" y="1965808"/>
        <a:ext cx="2044222" cy="1117017"/>
      </dsp:txXfrm>
    </dsp:sp>
    <dsp:sp modelId="{2992083C-C8D9-4659-AEF0-7C2E61684375}">
      <dsp:nvSpPr>
        <dsp:cNvPr id="0" name=""/>
        <dsp:cNvSpPr/>
      </dsp:nvSpPr>
      <dsp:spPr>
        <a:xfrm>
          <a:off x="933462" y="3463776"/>
          <a:ext cx="1868537" cy="1186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08FD9-A8FE-4B35-9AAF-5EF73580D565}">
      <dsp:nvSpPr>
        <dsp:cNvPr id="0" name=""/>
        <dsp:cNvSpPr/>
      </dsp:nvSpPr>
      <dsp:spPr>
        <a:xfrm>
          <a:off x="1141077" y="3661010"/>
          <a:ext cx="1868537" cy="118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কর্ম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1175829" y="3695762"/>
        <a:ext cx="1799033" cy="1117017"/>
      </dsp:txXfrm>
    </dsp:sp>
    <dsp:sp modelId="{A6D8A36A-310E-4337-8D82-33BC40B9CB01}">
      <dsp:nvSpPr>
        <dsp:cNvPr id="0" name=""/>
        <dsp:cNvSpPr/>
      </dsp:nvSpPr>
      <dsp:spPr>
        <a:xfrm>
          <a:off x="3217229" y="3463776"/>
          <a:ext cx="2125890" cy="1186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E4EBD-FF2F-45BA-975C-AA5D600438B9}">
      <dsp:nvSpPr>
        <dsp:cNvPr id="0" name=""/>
        <dsp:cNvSpPr/>
      </dsp:nvSpPr>
      <dsp:spPr>
        <a:xfrm>
          <a:off x="3424845" y="3661010"/>
          <a:ext cx="2125890" cy="118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ভিত্তিক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459597" y="3695762"/>
        <a:ext cx="2056386" cy="1117017"/>
      </dsp:txXfrm>
    </dsp:sp>
    <dsp:sp modelId="{AC989656-DA79-4C76-850D-7DA7C007FF34}">
      <dsp:nvSpPr>
        <dsp:cNvPr id="0" name=""/>
        <dsp:cNvSpPr/>
      </dsp:nvSpPr>
      <dsp:spPr>
        <a:xfrm>
          <a:off x="4610385" y="1733822"/>
          <a:ext cx="1868537" cy="11865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4B0F4-8BAA-4EF6-8939-9C50D9EA0D9A}">
      <dsp:nvSpPr>
        <dsp:cNvPr id="0" name=""/>
        <dsp:cNvSpPr/>
      </dsp:nvSpPr>
      <dsp:spPr>
        <a:xfrm>
          <a:off x="4818000" y="1931056"/>
          <a:ext cx="1868537" cy="118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4852752" y="1965808"/>
        <a:ext cx="1799033" cy="1117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CC18-132C-48D9-BCA6-90EF366292E3}">
      <dsp:nvSpPr>
        <dsp:cNvPr id="0" name=""/>
        <dsp:cNvSpPr/>
      </dsp:nvSpPr>
      <dsp:spPr>
        <a:xfrm>
          <a:off x="3581398" y="2320290"/>
          <a:ext cx="1981202" cy="1988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প্রকৃত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মজুরি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যেসব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বিষয়ের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নির্ভর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78112" y="2417004"/>
        <a:ext cx="1787774" cy="1795392"/>
      </dsp:txXfrm>
    </dsp:sp>
    <dsp:sp modelId="{998CC125-A0BF-43CE-AA8B-57C910104316}">
      <dsp:nvSpPr>
        <dsp:cNvPr id="0" name=""/>
        <dsp:cNvSpPr/>
      </dsp:nvSpPr>
      <dsp:spPr>
        <a:xfrm rot="16200000">
          <a:off x="4078394" y="1826684"/>
          <a:ext cx="987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21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96AC4-895D-4098-B867-32393B72B6F2}">
      <dsp:nvSpPr>
        <dsp:cNvPr id="0" name=""/>
        <dsp:cNvSpPr/>
      </dsp:nvSpPr>
      <dsp:spPr>
        <a:xfrm>
          <a:off x="3048002" y="569"/>
          <a:ext cx="3047995" cy="13325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বিনামুল্যে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পোশাক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বাসস্থান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রেশন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পরিবহন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ছুটি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113050" y="65617"/>
        <a:ext cx="2917899" cy="1202413"/>
      </dsp:txXfrm>
    </dsp:sp>
    <dsp:sp modelId="{D1324599-21E3-4601-96FB-67768F2EEDE4}">
      <dsp:nvSpPr>
        <dsp:cNvPr id="0" name=""/>
        <dsp:cNvSpPr/>
      </dsp:nvSpPr>
      <dsp:spPr>
        <a:xfrm rot="19800000">
          <a:off x="5513385" y="2559100"/>
          <a:ext cx="73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B9195-12DC-4AFD-A0FD-A80CB2D7CBA0}">
      <dsp:nvSpPr>
        <dsp:cNvPr id="0" name=""/>
        <dsp:cNvSpPr/>
      </dsp:nvSpPr>
      <dsp:spPr>
        <a:xfrm>
          <a:off x="6198872" y="1324507"/>
          <a:ext cx="1332509" cy="13325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উন্নতির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সম্ভাবনা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263920" y="1389555"/>
        <a:ext cx="1202413" cy="1202413"/>
      </dsp:txXfrm>
    </dsp:sp>
    <dsp:sp modelId="{262AC464-B9E5-49F3-9320-FEF26AFD614D}">
      <dsp:nvSpPr>
        <dsp:cNvPr id="0" name=""/>
        <dsp:cNvSpPr/>
      </dsp:nvSpPr>
      <dsp:spPr>
        <a:xfrm rot="1800000">
          <a:off x="5513385" y="4070299"/>
          <a:ext cx="73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31F5E-4AAD-4DEB-9D8A-D7C4053EF1C3}">
      <dsp:nvSpPr>
        <dsp:cNvPr id="0" name=""/>
        <dsp:cNvSpPr/>
      </dsp:nvSpPr>
      <dsp:spPr>
        <a:xfrm>
          <a:off x="6198872" y="3972383"/>
          <a:ext cx="1332509" cy="13325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দামস্থর</a:t>
          </a:r>
          <a:endParaRPr lang="en-US" sz="3600" kern="1200" dirty="0"/>
        </a:p>
      </dsp:txBody>
      <dsp:txXfrm>
        <a:off x="6263920" y="4037431"/>
        <a:ext cx="1202413" cy="1202413"/>
      </dsp:txXfrm>
    </dsp:sp>
    <dsp:sp modelId="{0F745952-BF0A-4ADB-B16F-659EE79BEDA4}">
      <dsp:nvSpPr>
        <dsp:cNvPr id="0" name=""/>
        <dsp:cNvSpPr/>
      </dsp:nvSpPr>
      <dsp:spPr>
        <a:xfrm rot="5400000">
          <a:off x="4078394" y="4802715"/>
          <a:ext cx="987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21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4300B-BFFC-4F80-AEEB-146FBD7192C0}">
      <dsp:nvSpPr>
        <dsp:cNvPr id="0" name=""/>
        <dsp:cNvSpPr/>
      </dsp:nvSpPr>
      <dsp:spPr>
        <a:xfrm>
          <a:off x="3905745" y="5296320"/>
          <a:ext cx="1332509" cy="13325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মর্যাদা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970793" y="5361368"/>
        <a:ext cx="1202413" cy="1202413"/>
      </dsp:txXfrm>
    </dsp:sp>
    <dsp:sp modelId="{A54B5EE7-F66A-46DB-A8EB-BD238F693935}">
      <dsp:nvSpPr>
        <dsp:cNvPr id="0" name=""/>
        <dsp:cNvSpPr/>
      </dsp:nvSpPr>
      <dsp:spPr>
        <a:xfrm rot="9000000">
          <a:off x="2895911" y="4070299"/>
          <a:ext cx="73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26BE-B146-4EAD-B567-CFC352277D76}">
      <dsp:nvSpPr>
        <dsp:cNvPr id="0" name=""/>
        <dsp:cNvSpPr/>
      </dsp:nvSpPr>
      <dsp:spPr>
        <a:xfrm>
          <a:off x="1612617" y="3972383"/>
          <a:ext cx="1332509" cy="1332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শিক্ষাগত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77665" y="4037431"/>
        <a:ext cx="1202413" cy="1202413"/>
      </dsp:txXfrm>
    </dsp:sp>
    <dsp:sp modelId="{CF790952-1204-4ACB-BC7B-6F4CB683CF3B}">
      <dsp:nvSpPr>
        <dsp:cNvPr id="0" name=""/>
        <dsp:cNvSpPr/>
      </dsp:nvSpPr>
      <dsp:spPr>
        <a:xfrm rot="12600000">
          <a:off x="2895911" y="2559100"/>
          <a:ext cx="73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85FCD-D35A-4D43-BCD4-487B7C9021C9}">
      <dsp:nvSpPr>
        <dsp:cNvPr id="0" name=""/>
        <dsp:cNvSpPr/>
      </dsp:nvSpPr>
      <dsp:spPr>
        <a:xfrm>
          <a:off x="1612617" y="1324507"/>
          <a:ext cx="1332509" cy="13325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মর্যাদা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ঝুকি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77665" y="1389555"/>
        <a:ext cx="1202413" cy="1202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CC18-132C-48D9-BCA6-90EF366292E3}">
      <dsp:nvSpPr>
        <dsp:cNvPr id="0" name=""/>
        <dsp:cNvSpPr/>
      </dsp:nvSpPr>
      <dsp:spPr>
        <a:xfrm>
          <a:off x="3543254" y="2270760"/>
          <a:ext cx="2003975" cy="2011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মজুরির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41080" y="2368586"/>
        <a:ext cx="1808323" cy="1816028"/>
      </dsp:txXfrm>
    </dsp:sp>
    <dsp:sp modelId="{998CC125-A0BF-43CE-AA8B-57C910104316}">
      <dsp:nvSpPr>
        <dsp:cNvPr id="0" name=""/>
        <dsp:cNvSpPr/>
      </dsp:nvSpPr>
      <dsp:spPr>
        <a:xfrm rot="16213104">
          <a:off x="4051411" y="1771194"/>
          <a:ext cx="999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913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96AC4-895D-4098-B867-32393B72B6F2}">
      <dsp:nvSpPr>
        <dsp:cNvPr id="0" name=""/>
        <dsp:cNvSpPr/>
      </dsp:nvSpPr>
      <dsp:spPr>
        <a:xfrm>
          <a:off x="3394745" y="228600"/>
          <a:ext cx="2320254" cy="1043028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শিক্ষাগত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যোগ্যতার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45661" y="279516"/>
        <a:ext cx="2218422" cy="941196"/>
      </dsp:txXfrm>
    </dsp:sp>
    <dsp:sp modelId="{D1324599-21E3-4601-96FB-67768F2EEDE4}">
      <dsp:nvSpPr>
        <dsp:cNvPr id="0" name=""/>
        <dsp:cNvSpPr/>
      </dsp:nvSpPr>
      <dsp:spPr>
        <a:xfrm rot="19800000">
          <a:off x="5512746" y="2569408"/>
          <a:ext cx="514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7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B9195-12DC-4AFD-A0FD-A80CB2D7CBA0}">
      <dsp:nvSpPr>
        <dsp:cNvPr id="0" name=""/>
        <dsp:cNvSpPr/>
      </dsp:nvSpPr>
      <dsp:spPr>
        <a:xfrm>
          <a:off x="5993041" y="1263532"/>
          <a:ext cx="1743371" cy="134782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অভিজ্ঞতার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058836" y="1329327"/>
        <a:ext cx="1611781" cy="1216235"/>
      </dsp:txXfrm>
    </dsp:sp>
    <dsp:sp modelId="{262AC464-B9E5-49F3-9320-FEF26AFD614D}">
      <dsp:nvSpPr>
        <dsp:cNvPr id="0" name=""/>
        <dsp:cNvSpPr/>
      </dsp:nvSpPr>
      <dsp:spPr>
        <a:xfrm rot="1800000">
          <a:off x="5497448" y="4040885"/>
          <a:ext cx="7431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14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31F5E-4AAD-4DEB-9D8A-D7C4053EF1C3}">
      <dsp:nvSpPr>
        <dsp:cNvPr id="0" name=""/>
        <dsp:cNvSpPr/>
      </dsp:nvSpPr>
      <dsp:spPr>
        <a:xfrm>
          <a:off x="6190814" y="3941843"/>
          <a:ext cx="1347825" cy="134782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দক্ষতার</a:t>
          </a:r>
          <a:r>
            <a:rPr lang="en-US" sz="3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পার্থক্য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256609" y="4007638"/>
        <a:ext cx="1216235" cy="1216235"/>
      </dsp:txXfrm>
    </dsp:sp>
    <dsp:sp modelId="{0F745952-BF0A-4ADB-B16F-659EE79BEDA4}">
      <dsp:nvSpPr>
        <dsp:cNvPr id="0" name=""/>
        <dsp:cNvSpPr/>
      </dsp:nvSpPr>
      <dsp:spPr>
        <a:xfrm rot="5400000">
          <a:off x="4045963" y="4781719"/>
          <a:ext cx="998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55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4300B-BFFC-4F80-AEEB-146FBD7192C0}">
      <dsp:nvSpPr>
        <dsp:cNvPr id="0" name=""/>
        <dsp:cNvSpPr/>
      </dsp:nvSpPr>
      <dsp:spPr>
        <a:xfrm>
          <a:off x="3729726" y="5280998"/>
          <a:ext cx="1631030" cy="134782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পরিমানেরপার্থক্য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95521" y="5346793"/>
        <a:ext cx="1499440" cy="1216235"/>
      </dsp:txXfrm>
    </dsp:sp>
    <dsp:sp modelId="{A54B5EE7-F66A-46DB-A8EB-BD238F693935}">
      <dsp:nvSpPr>
        <dsp:cNvPr id="0" name=""/>
        <dsp:cNvSpPr/>
      </dsp:nvSpPr>
      <dsp:spPr>
        <a:xfrm rot="9000000">
          <a:off x="2849888" y="4040885"/>
          <a:ext cx="7431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14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26BE-B146-4EAD-B567-CFC352277D76}">
      <dsp:nvSpPr>
        <dsp:cNvPr id="0" name=""/>
        <dsp:cNvSpPr/>
      </dsp:nvSpPr>
      <dsp:spPr>
        <a:xfrm>
          <a:off x="1551844" y="3941843"/>
          <a:ext cx="1347825" cy="1347825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ঝুকি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17639" y="4007638"/>
        <a:ext cx="1216235" cy="1216235"/>
      </dsp:txXfrm>
    </dsp:sp>
    <dsp:sp modelId="{CF790952-1204-4ACB-BC7B-6F4CB683CF3B}">
      <dsp:nvSpPr>
        <dsp:cNvPr id="0" name=""/>
        <dsp:cNvSpPr/>
      </dsp:nvSpPr>
      <dsp:spPr>
        <a:xfrm rot="12600000">
          <a:off x="3005304" y="2553959"/>
          <a:ext cx="576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57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85FCD-D35A-4D43-BCD4-487B7C9021C9}">
      <dsp:nvSpPr>
        <dsp:cNvPr id="0" name=""/>
        <dsp:cNvSpPr/>
      </dsp:nvSpPr>
      <dsp:spPr>
        <a:xfrm>
          <a:off x="1407586" y="1263532"/>
          <a:ext cx="1636341" cy="13478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ভৌগোলিক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গতিশীলতার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অভাব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73381" y="1329327"/>
        <a:ext cx="1504751" cy="1216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CC18-132C-48D9-BCA6-90EF366292E3}">
      <dsp:nvSpPr>
        <dsp:cNvPr id="0" name=""/>
        <dsp:cNvSpPr/>
      </dsp:nvSpPr>
      <dsp:spPr>
        <a:xfrm>
          <a:off x="3616393" y="2320290"/>
          <a:ext cx="1981202" cy="1988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পেশায়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মজুরির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পার্থক্যের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713107" y="2417004"/>
        <a:ext cx="1787774" cy="1795392"/>
      </dsp:txXfrm>
    </dsp:sp>
    <dsp:sp modelId="{998CC125-A0BF-43CE-AA8B-57C910104316}">
      <dsp:nvSpPr>
        <dsp:cNvPr id="0" name=""/>
        <dsp:cNvSpPr/>
      </dsp:nvSpPr>
      <dsp:spPr>
        <a:xfrm rot="16200000">
          <a:off x="4113389" y="1826684"/>
          <a:ext cx="987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21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96AC4-895D-4098-B867-32393B72B6F2}">
      <dsp:nvSpPr>
        <dsp:cNvPr id="0" name=""/>
        <dsp:cNvSpPr/>
      </dsp:nvSpPr>
      <dsp:spPr>
        <a:xfrm>
          <a:off x="3616394" y="569"/>
          <a:ext cx="1981201" cy="13325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অপ্রতিযোগী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শ্রমিক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শ্রেণি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81442" y="65617"/>
        <a:ext cx="1851105" cy="1202413"/>
      </dsp:txXfrm>
    </dsp:sp>
    <dsp:sp modelId="{D1324599-21E3-4601-96FB-67768F2EEDE4}">
      <dsp:nvSpPr>
        <dsp:cNvPr id="0" name=""/>
        <dsp:cNvSpPr/>
      </dsp:nvSpPr>
      <dsp:spPr>
        <a:xfrm rot="19800000">
          <a:off x="5548380" y="2559100"/>
          <a:ext cx="73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B9195-12DC-4AFD-A0FD-A80CB2D7CBA0}">
      <dsp:nvSpPr>
        <dsp:cNvPr id="0" name=""/>
        <dsp:cNvSpPr/>
      </dsp:nvSpPr>
      <dsp:spPr>
        <a:xfrm>
          <a:off x="6233867" y="1324507"/>
          <a:ext cx="1332509" cy="13325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দায়িত্ব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ঝুকি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298915" y="1389555"/>
        <a:ext cx="1202413" cy="1202413"/>
      </dsp:txXfrm>
    </dsp:sp>
    <dsp:sp modelId="{262AC464-B9E5-49F3-9320-FEF26AFD614D}">
      <dsp:nvSpPr>
        <dsp:cNvPr id="0" name=""/>
        <dsp:cNvSpPr/>
      </dsp:nvSpPr>
      <dsp:spPr>
        <a:xfrm rot="1800000">
          <a:off x="5561129" y="4022720"/>
          <a:ext cx="5443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38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31F5E-4AAD-4DEB-9D8A-D7C4053EF1C3}">
      <dsp:nvSpPr>
        <dsp:cNvPr id="0" name=""/>
        <dsp:cNvSpPr/>
      </dsp:nvSpPr>
      <dsp:spPr>
        <a:xfrm>
          <a:off x="6069049" y="3972383"/>
          <a:ext cx="1662145" cy="13325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ক্রম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পদোন্নতি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134097" y="4037431"/>
        <a:ext cx="1532049" cy="1202413"/>
      </dsp:txXfrm>
    </dsp:sp>
    <dsp:sp modelId="{0F745952-BF0A-4ADB-B16F-659EE79BEDA4}">
      <dsp:nvSpPr>
        <dsp:cNvPr id="0" name=""/>
        <dsp:cNvSpPr/>
      </dsp:nvSpPr>
      <dsp:spPr>
        <a:xfrm rot="5400000">
          <a:off x="4113389" y="4802715"/>
          <a:ext cx="987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21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4300B-BFFC-4F80-AEEB-146FBD7192C0}">
      <dsp:nvSpPr>
        <dsp:cNvPr id="0" name=""/>
        <dsp:cNvSpPr/>
      </dsp:nvSpPr>
      <dsp:spPr>
        <a:xfrm>
          <a:off x="3610184" y="5296320"/>
          <a:ext cx="1993620" cy="133250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শ্রমিকের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গতিশীলতার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অভাব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75232" y="5361368"/>
        <a:ext cx="1863524" cy="1202413"/>
      </dsp:txXfrm>
    </dsp:sp>
    <dsp:sp modelId="{A54B5EE7-F66A-46DB-A8EB-BD238F693935}">
      <dsp:nvSpPr>
        <dsp:cNvPr id="0" name=""/>
        <dsp:cNvSpPr/>
      </dsp:nvSpPr>
      <dsp:spPr>
        <a:xfrm rot="9000000">
          <a:off x="3183877" y="4002516"/>
          <a:ext cx="4635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56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26BE-B146-4EAD-B567-CFC352277D76}">
      <dsp:nvSpPr>
        <dsp:cNvPr id="0" name=""/>
        <dsp:cNvSpPr/>
      </dsp:nvSpPr>
      <dsp:spPr>
        <a:xfrm>
          <a:off x="1412804" y="3972383"/>
          <a:ext cx="1802125" cy="1332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পেশাগত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প্রশিক্ষণ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77852" y="4037431"/>
        <a:ext cx="1672029" cy="1202413"/>
      </dsp:txXfrm>
    </dsp:sp>
    <dsp:sp modelId="{CF790952-1204-4ACB-BC7B-6F4CB683CF3B}">
      <dsp:nvSpPr>
        <dsp:cNvPr id="0" name=""/>
        <dsp:cNvSpPr/>
      </dsp:nvSpPr>
      <dsp:spPr>
        <a:xfrm rot="12600000">
          <a:off x="2930906" y="2559100"/>
          <a:ext cx="734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85FCD-D35A-4D43-BCD4-487B7C9021C9}">
      <dsp:nvSpPr>
        <dsp:cNvPr id="0" name=""/>
        <dsp:cNvSpPr/>
      </dsp:nvSpPr>
      <dsp:spPr>
        <a:xfrm>
          <a:off x="1647612" y="1324507"/>
          <a:ext cx="1332509" cy="13325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চাহিদার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মাত্রা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712660" y="1389555"/>
        <a:ext cx="1202413" cy="120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tint val="66000"/>
                <a:satMod val="160000"/>
              </a:schemeClr>
            </a:gs>
            <a:gs pos="50000">
              <a:srgbClr val="EC9CE6"/>
            </a:gs>
            <a:gs pos="97000">
              <a:srgbClr val="7F4BD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7391400" cy="5410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0"/>
            <a:ext cx="46101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3014" y="0"/>
            <a:ext cx="46101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54182" y="1141215"/>
            <a:ext cx="3429000" cy="2133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84018" y="419100"/>
            <a:ext cx="3886200" cy="495300"/>
          </a:xfrm>
          <a:prstGeom prst="wedgeRoundRectCallout">
            <a:avLst>
              <a:gd name="adj1" fmla="val -24821"/>
              <a:gd name="adj2" fmla="val 999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২০০০/-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4182" y="3077571"/>
            <a:ext cx="1981200" cy="4758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1136419"/>
            <a:ext cx="3449782" cy="21335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5243945" y="419100"/>
            <a:ext cx="2992582" cy="523116"/>
          </a:xfrm>
          <a:prstGeom prst="wedgeRoundRectCallout">
            <a:avLst>
              <a:gd name="adj1" fmla="val -28173"/>
              <a:gd name="adj2" fmla="val 891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৫০০/-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7527" y="3032039"/>
            <a:ext cx="1981200" cy="475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873" y="3733800"/>
            <a:ext cx="7945582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018" y="5029200"/>
            <a:ext cx="7945582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0" y="3733800"/>
            <a:ext cx="19431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362200" y="5029200"/>
            <a:ext cx="1524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70164"/>
            <a:ext cx="2133600" cy="568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706" y="1066800"/>
            <a:ext cx="4640407" cy="477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6096000" y="886691"/>
            <a:ext cx="6096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2562" y="3668083"/>
            <a:ext cx="1981200" cy="1208718"/>
            <a:chOff x="4038600" y="4648200"/>
            <a:chExt cx="1981200" cy="2133600"/>
          </a:xfrm>
        </p:grpSpPr>
        <p:sp>
          <p:nvSpPr>
            <p:cNvPr id="11" name="Snip Same Side Corner Rectangle 10"/>
            <p:cNvSpPr/>
            <p:nvPr/>
          </p:nvSpPr>
          <p:spPr>
            <a:xfrm>
              <a:off x="4038600" y="5029202"/>
              <a:ext cx="1981200" cy="1752598"/>
            </a:xfrm>
            <a:prstGeom prst="snip2Same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4648200"/>
              <a:ext cx="19812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33738" y="1831169"/>
            <a:ext cx="2328862" cy="1597831"/>
            <a:chOff x="6467475" y="4495799"/>
            <a:chExt cx="2524124" cy="2362201"/>
          </a:xfrm>
        </p:grpSpPr>
        <p:sp>
          <p:nvSpPr>
            <p:cNvPr id="10" name="Snip Diagonal Corner Rectangle 9"/>
            <p:cNvSpPr/>
            <p:nvPr/>
          </p:nvSpPr>
          <p:spPr>
            <a:xfrm>
              <a:off x="6477000" y="4953001"/>
              <a:ext cx="2489489" cy="1904999"/>
            </a:xfrm>
            <a:prstGeom prst="snip2Diag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67475" y="4495799"/>
              <a:ext cx="2524124" cy="5334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যানবাহন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35378" y="3429001"/>
            <a:ext cx="2464376" cy="1447800"/>
            <a:chOff x="6515100" y="2419855"/>
            <a:chExt cx="2464376" cy="184734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6515100" y="2590800"/>
              <a:ext cx="2464376" cy="1676400"/>
            </a:xfrm>
            <a:prstGeom prst="round2Diag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24750" y="2419855"/>
              <a:ext cx="1454726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ৎ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29309" y="180108"/>
            <a:ext cx="2033693" cy="1909690"/>
            <a:chOff x="6515100" y="376310"/>
            <a:chExt cx="2476500" cy="1909690"/>
          </a:xfrm>
        </p:grpSpPr>
        <p:sp>
          <p:nvSpPr>
            <p:cNvPr id="12" name="Snip Same Side Corner Rectangle 11"/>
            <p:cNvSpPr/>
            <p:nvPr/>
          </p:nvSpPr>
          <p:spPr>
            <a:xfrm>
              <a:off x="6515100" y="833510"/>
              <a:ext cx="2476500" cy="1452490"/>
            </a:xfrm>
            <a:prstGeom prst="snip2Same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43750" y="376310"/>
              <a:ext cx="1219199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9762" y="1961284"/>
            <a:ext cx="2133600" cy="1467716"/>
            <a:chOff x="4038600" y="2514600"/>
            <a:chExt cx="2133600" cy="1981198"/>
          </a:xfrm>
        </p:grpSpPr>
        <p:sp>
          <p:nvSpPr>
            <p:cNvPr id="9" name="Snip Single Corner Rectangle 8"/>
            <p:cNvSpPr/>
            <p:nvPr/>
          </p:nvSpPr>
          <p:spPr>
            <a:xfrm>
              <a:off x="4038600" y="2701635"/>
              <a:ext cx="2096725" cy="1794163"/>
            </a:xfrm>
            <a:prstGeom prst="snip1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2514600"/>
              <a:ext cx="1219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81942" y="2357512"/>
            <a:ext cx="2342716" cy="1818842"/>
            <a:chOff x="6181942" y="2357512"/>
            <a:chExt cx="2342716" cy="1818842"/>
          </a:xfrm>
        </p:grpSpPr>
        <p:sp>
          <p:nvSpPr>
            <p:cNvPr id="21" name="Rectangle 20"/>
            <p:cNvSpPr/>
            <p:nvPr/>
          </p:nvSpPr>
          <p:spPr>
            <a:xfrm>
              <a:off x="6181942" y="2784714"/>
              <a:ext cx="2342716" cy="139164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05600" y="2357512"/>
              <a:ext cx="1295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2562" y="5029200"/>
            <a:ext cx="8536638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নিয়োগকারীর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সমষ্ঠি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380" y="110836"/>
            <a:ext cx="2057400" cy="886691"/>
          </a:xfrm>
          <a:prstGeom prst="wedgeRoundRectCallout">
            <a:avLst>
              <a:gd name="adj1" fmla="val -6477"/>
              <a:gd name="adj2" fmla="val 646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5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3707646"/>
              </p:ext>
            </p:extLst>
          </p:nvPr>
        </p:nvGraphicFramePr>
        <p:xfrm>
          <a:off x="0" y="762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20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7CC18-132C-48D9-BCA6-90EF36629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B67CC18-132C-48D9-BCA6-90EF36629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CC125-A0BF-43CE-AA8B-57C910104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98CC125-A0BF-43CE-AA8B-57C910104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396AC4-895D-4098-B867-32393B72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D396AC4-895D-4098-B867-32393B72B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24599-21E3-4601-96FB-67768F2E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1324599-21E3-4601-96FB-67768F2EE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B9195-12DC-4AFD-A0FD-A80CB2D7C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AFB9195-12DC-4AFD-A0FD-A80CB2D7C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2AC464-B9E5-49F3-9320-FEF26AFD6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62AC464-B9E5-49F3-9320-FEF26AFD6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731F5E-4AAD-4DEB-9D8A-D7C4053EF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E731F5E-4AAD-4DEB-9D8A-D7C4053EF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45952-BF0A-4ADB-B16F-659EE79BE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F745952-BF0A-4ADB-B16F-659EE79BE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4300B-BFFC-4F80-AEEB-146FBD71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9F4300B-BFFC-4F80-AEEB-146FBD719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4B5EE7-F66A-46DB-A8EB-BD238F693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54B5EE7-F66A-46DB-A8EB-BD238F693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326BE-B146-4EAD-B567-CFC352277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DE326BE-B146-4EAD-B567-CFC352277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90952-1204-4ACB-BC7B-6F4CB683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F790952-1204-4ACB-BC7B-6F4CB683C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85FCD-D35A-4D43-BCD4-487B7C902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2785FCD-D35A-4D43-BCD4-487B7C902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2822790" y="209012"/>
            <a:ext cx="3007821" cy="5232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3166593" y="3381125"/>
            <a:ext cx="2664018" cy="6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শিক্ষাগত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066800"/>
            <a:ext cx="2667000" cy="2133600"/>
            <a:chOff x="685800" y="1066800"/>
            <a:chExt cx="2667000" cy="2133600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1524000"/>
              <a:ext cx="2667000" cy="16764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90600" y="1066800"/>
              <a:ext cx="1981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It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বিশেষজ্ঞ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969818"/>
            <a:ext cx="2667000" cy="2154382"/>
            <a:chOff x="4800600" y="969818"/>
            <a:chExt cx="2667000" cy="2154382"/>
          </a:xfrm>
        </p:grpSpPr>
        <p:sp>
          <p:nvSpPr>
            <p:cNvPr id="7" name="Rounded Rectangle 6"/>
            <p:cNvSpPr/>
            <p:nvPr/>
          </p:nvSpPr>
          <p:spPr>
            <a:xfrm>
              <a:off x="4800600" y="1447800"/>
              <a:ext cx="2667000" cy="1676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0" y="969818"/>
              <a:ext cx="1981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শ্রমিক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3000" y="4038600"/>
            <a:ext cx="2667000" cy="2033155"/>
            <a:chOff x="4953000" y="4038600"/>
            <a:chExt cx="2667000" cy="2033155"/>
          </a:xfrm>
        </p:grpSpPr>
        <p:sp>
          <p:nvSpPr>
            <p:cNvPr id="8" name="Rounded Rectangle 7"/>
            <p:cNvSpPr/>
            <p:nvPr/>
          </p:nvSpPr>
          <p:spPr>
            <a:xfrm>
              <a:off x="4953000" y="4471555"/>
              <a:ext cx="2667000" cy="16002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4038600"/>
              <a:ext cx="22098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কম্পিউপার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অপারেটর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8982" y="4014355"/>
            <a:ext cx="2667000" cy="2081645"/>
            <a:chOff x="858982" y="4014355"/>
            <a:chExt cx="2667000" cy="2081645"/>
          </a:xfrm>
        </p:grpSpPr>
        <p:sp>
          <p:nvSpPr>
            <p:cNvPr id="6" name="Rounded Rectangle 5"/>
            <p:cNvSpPr/>
            <p:nvPr/>
          </p:nvSpPr>
          <p:spPr>
            <a:xfrm>
              <a:off x="858982" y="4495800"/>
              <a:ext cx="2667000" cy="16002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3000" y="4014355"/>
              <a:ext cx="1440873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ডাক্তার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3276600" y="217449"/>
            <a:ext cx="2939061" cy="601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681346"/>
            <a:ext cx="2895600" cy="2214254"/>
            <a:chOff x="914400" y="681346"/>
            <a:chExt cx="2895600" cy="2214254"/>
          </a:xfrm>
        </p:grpSpPr>
        <p:sp>
          <p:nvSpPr>
            <p:cNvPr id="5" name="Rounded Rectangle 4"/>
            <p:cNvSpPr/>
            <p:nvPr/>
          </p:nvSpPr>
          <p:spPr>
            <a:xfrm>
              <a:off x="914400" y="1143000"/>
              <a:ext cx="2895600" cy="1752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8700" y="681346"/>
              <a:ext cx="2209800" cy="476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ড্রাইভার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5000" y="662791"/>
            <a:ext cx="2895600" cy="2229345"/>
            <a:chOff x="5715000" y="662791"/>
            <a:chExt cx="2895600" cy="2229345"/>
          </a:xfrm>
        </p:grpSpPr>
        <p:sp>
          <p:nvSpPr>
            <p:cNvPr id="6" name="Rounded Rectangle 5"/>
            <p:cNvSpPr/>
            <p:nvPr/>
          </p:nvSpPr>
          <p:spPr>
            <a:xfrm>
              <a:off x="5715000" y="1139536"/>
              <a:ext cx="2895600" cy="1752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86945" y="662791"/>
              <a:ext cx="2209800" cy="476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পাইলট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2151" y="3456327"/>
            <a:ext cx="2895600" cy="2411073"/>
            <a:chOff x="972151" y="3456327"/>
            <a:chExt cx="2895600" cy="2411073"/>
          </a:xfrm>
        </p:grpSpPr>
        <p:sp>
          <p:nvSpPr>
            <p:cNvPr id="7" name="Rounded Rectangle 6"/>
            <p:cNvSpPr/>
            <p:nvPr/>
          </p:nvSpPr>
          <p:spPr>
            <a:xfrm>
              <a:off x="972151" y="3962400"/>
              <a:ext cx="2895600" cy="1905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1100" y="3456327"/>
              <a:ext cx="2209800" cy="476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কর্মচারী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5560" y="3420454"/>
            <a:ext cx="2895600" cy="2294545"/>
            <a:chOff x="5635560" y="3420454"/>
            <a:chExt cx="2895600" cy="2294545"/>
          </a:xfrm>
        </p:grpSpPr>
        <p:sp>
          <p:nvSpPr>
            <p:cNvPr id="8" name="Rounded Rectangle 7"/>
            <p:cNvSpPr/>
            <p:nvPr/>
          </p:nvSpPr>
          <p:spPr>
            <a:xfrm>
              <a:off x="5635560" y="3861326"/>
              <a:ext cx="2895600" cy="1853673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78460" y="3420454"/>
              <a:ext cx="2209800" cy="476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কর্মচারী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57600" y="3124200"/>
            <a:ext cx="1905000" cy="5346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833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1400" y="304801"/>
            <a:ext cx="2133600" cy="685799"/>
            <a:chOff x="6198872" y="3972383"/>
            <a:chExt cx="1332509" cy="1332509"/>
          </a:xfrm>
        </p:grpSpPr>
        <p:sp>
          <p:nvSpPr>
            <p:cNvPr id="3" name="Rounded Rectangle 2"/>
            <p:cNvSpPr/>
            <p:nvPr/>
          </p:nvSpPr>
          <p:spPr>
            <a:xfrm>
              <a:off x="6198872" y="3972383"/>
              <a:ext cx="1332509" cy="13325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6263920" y="3972383"/>
              <a:ext cx="1202413" cy="1267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দামস্থর</a:t>
              </a:r>
              <a:endParaRPr lang="en-US" sz="36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25582" y="1143000"/>
            <a:ext cx="86868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5582" y="3965157"/>
            <a:ext cx="8208818" cy="1332509"/>
            <a:chOff x="3048002" y="569"/>
            <a:chExt cx="3047995" cy="1332509"/>
          </a:xfrm>
        </p:grpSpPr>
        <p:sp>
          <p:nvSpPr>
            <p:cNvPr id="7" name="Rounded Rectangle 6"/>
            <p:cNvSpPr/>
            <p:nvPr/>
          </p:nvSpPr>
          <p:spPr>
            <a:xfrm>
              <a:off x="3048002" y="569"/>
              <a:ext cx="3047995" cy="13325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13050" y="65617"/>
              <a:ext cx="2917899" cy="1202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প্রাপ্ত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সুযোগ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-সুবিধা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বিনামুল্যে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বাসস্থান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রেশন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পরিবহন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ছুটি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5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13350"/>
            <a:ext cx="777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69988" y="1447800"/>
            <a:ext cx="6477000" cy="3502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67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691048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3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7CC18-132C-48D9-BCA6-90EF36629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B67CC18-132C-48D9-BCA6-90EF36629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CC125-A0BF-43CE-AA8B-57C910104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98CC125-A0BF-43CE-AA8B-57C910104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396AC4-895D-4098-B867-32393B72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D396AC4-895D-4098-B867-32393B72B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24599-21E3-4601-96FB-67768F2E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1324599-21E3-4601-96FB-67768F2EE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B9195-12DC-4AFD-A0FD-A80CB2D7C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AFB9195-12DC-4AFD-A0FD-A80CB2D7C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2AC464-B9E5-49F3-9320-FEF26AFD6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62AC464-B9E5-49F3-9320-FEF26AFD6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731F5E-4AAD-4DEB-9D8A-D7C4053EF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E731F5E-4AAD-4DEB-9D8A-D7C4053EF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45952-BF0A-4ADB-B16F-659EE79BE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F745952-BF0A-4ADB-B16F-659EE79BE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4300B-BFFC-4F80-AEEB-146FBD71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9F4300B-BFFC-4F80-AEEB-146FBD719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4B5EE7-F66A-46DB-A8EB-BD238F693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54B5EE7-F66A-46DB-A8EB-BD238F693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326BE-B146-4EAD-B567-CFC352277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DE326BE-B146-4EAD-B567-CFC352277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90952-1204-4ACB-BC7B-6F4CB683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F790952-1204-4ACB-BC7B-6F4CB683C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85FCD-D35A-4D43-BCD4-487B7C902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2785FCD-D35A-4D43-BCD4-487B7C902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592163"/>
              </p:ext>
            </p:extLst>
          </p:nvPr>
        </p:nvGraphicFramePr>
        <p:xfrm>
          <a:off x="0" y="762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324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7CC18-132C-48D9-BCA6-90EF36629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B67CC18-132C-48D9-BCA6-90EF36629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CC125-A0BF-43CE-AA8B-57C910104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98CC125-A0BF-43CE-AA8B-57C910104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396AC4-895D-4098-B867-32393B72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D396AC4-895D-4098-B867-32393B72B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24599-21E3-4601-96FB-67768F2E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1324599-21E3-4601-96FB-67768F2EE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B9195-12DC-4AFD-A0FD-A80CB2D7C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AFB9195-12DC-4AFD-A0FD-A80CB2D7C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2AC464-B9E5-49F3-9320-FEF26AFD6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62AC464-B9E5-49F3-9320-FEF26AFD6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731F5E-4AAD-4DEB-9D8A-D7C4053EF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E731F5E-4AAD-4DEB-9D8A-D7C4053EF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45952-BF0A-4ADB-B16F-659EE79BE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F745952-BF0A-4ADB-B16F-659EE79BE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4300B-BFFC-4F80-AEEB-146FBD71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9F4300B-BFFC-4F80-AEEB-146FBD719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4B5EE7-F66A-46DB-A8EB-BD238F693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54B5EE7-F66A-46DB-A8EB-BD238F693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326BE-B146-4EAD-B567-CFC352277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DE326BE-B146-4EAD-B567-CFC352277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90952-1204-4ACB-BC7B-6F4CB683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F790952-1204-4ACB-BC7B-6F4CB683C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85FCD-D35A-4D43-BCD4-487B7C902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2785FCD-D35A-4D43-BCD4-487B7C902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10475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 </a:t>
            </a:r>
            <a:endParaRPr lang="en-US" sz="3600" dirty="0" smtClean="0"/>
          </a:p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7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28/01/২০20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1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013" y="1600200"/>
            <a:ext cx="701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মজুরির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5013" y="2889250"/>
            <a:ext cx="358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3638" y="2743200"/>
            <a:ext cx="358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অপ্রতিযোগী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013" y="4381500"/>
            <a:ext cx="358140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316413"/>
            <a:ext cx="3581400" cy="12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iv)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-Shape 9"/>
          <p:cNvSpPr/>
          <p:nvPr/>
        </p:nvSpPr>
        <p:spPr>
          <a:xfrm rot="19395481">
            <a:off x="4743817" y="4467222"/>
            <a:ext cx="1090612" cy="503237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1238" y="477838"/>
            <a:ext cx="693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0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013" y="1600200"/>
            <a:ext cx="701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/>
          </a:p>
          <a:p>
            <a:pPr algn="ctr"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219" y="2777194"/>
            <a:ext cx="358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3638" y="2743200"/>
            <a:ext cx="358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দামস্থরের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462" y="4380706"/>
            <a:ext cx="358140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নিযোগের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316413"/>
            <a:ext cx="3581400" cy="123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(ii)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-Shape 9"/>
          <p:cNvSpPr/>
          <p:nvPr/>
        </p:nvSpPr>
        <p:spPr>
          <a:xfrm rot="19395481">
            <a:off x="4767263" y="2954338"/>
            <a:ext cx="1090612" cy="503237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1238" y="477838"/>
            <a:ext cx="693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0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304800"/>
            <a:ext cx="4495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19600"/>
            <a:ext cx="8382000" cy="1485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উদাহারনসহ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1600200"/>
            <a:ext cx="54102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6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1"/>
            <a:ext cx="6934200" cy="441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2209800"/>
            <a:ext cx="6858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0"/>
            <a:ext cx="44958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286000"/>
            <a:ext cx="3505200" cy="2362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3400" y="2286000"/>
            <a:ext cx="3505200" cy="2362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1143000"/>
            <a:ext cx="3048000" cy="914400"/>
          </a:xfrm>
          <a:prstGeom prst="wedgeRoundRectCallout">
            <a:avLst>
              <a:gd name="adj1" fmla="val -20378"/>
              <a:gd name="adj2" fmla="val 825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24400" y="1143000"/>
            <a:ext cx="3048000" cy="914400"/>
          </a:xfrm>
          <a:prstGeom prst="wedgeRoundRectCallout">
            <a:avLst>
              <a:gd name="adj1" fmla="val -20378"/>
              <a:gd name="adj2" fmla="val 825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শ্রমিককে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8768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48768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64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27018" y="609600"/>
            <a:ext cx="6781800" cy="1295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2209800"/>
            <a:ext cx="48768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মজুরি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(Wages)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8649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143000" y="266700"/>
            <a:ext cx="6781800" cy="11811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752600"/>
            <a:ext cx="6934200" cy="403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মজুরির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মজুরির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384386" y="26670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82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0273" y="609600"/>
            <a:ext cx="4038600" cy="3200400"/>
            <a:chOff x="450273" y="914400"/>
            <a:chExt cx="4038600" cy="3200400"/>
          </a:xfrm>
        </p:grpSpPr>
        <p:sp>
          <p:nvSpPr>
            <p:cNvPr id="2" name="Rounded Rectangle 1"/>
            <p:cNvSpPr/>
            <p:nvPr/>
          </p:nvSpPr>
          <p:spPr>
            <a:xfrm>
              <a:off x="450273" y="1447800"/>
              <a:ext cx="4038600" cy="2667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0200" y="914400"/>
              <a:ext cx="2133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শারীরিক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পরিশ্রম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2945" y="637309"/>
            <a:ext cx="3962400" cy="3228109"/>
            <a:chOff x="4876800" y="886691"/>
            <a:chExt cx="3962400" cy="3228109"/>
          </a:xfrm>
        </p:grpSpPr>
        <p:sp>
          <p:nvSpPr>
            <p:cNvPr id="3" name="Rounded Rectangle 2"/>
            <p:cNvSpPr/>
            <p:nvPr/>
          </p:nvSpPr>
          <p:spPr>
            <a:xfrm>
              <a:off x="4876800" y="1447800"/>
              <a:ext cx="3962400" cy="2667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91200" y="886691"/>
              <a:ext cx="2133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মানসিক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পরিশ্রম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50273" y="4191000"/>
            <a:ext cx="8388927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4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62200" y="304800"/>
            <a:ext cx="3962400" cy="10668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8345" y="4495800"/>
            <a:ext cx="3886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385455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০3মি: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0011742"/>
              </p:ext>
            </p:extLst>
          </p:nvPr>
        </p:nvGraphicFramePr>
        <p:xfrm>
          <a:off x="838200" y="609600"/>
          <a:ext cx="7620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381000" y="533400"/>
            <a:ext cx="3657600" cy="1219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3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52400"/>
            <a:ext cx="4267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191000"/>
            <a:ext cx="769620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1143000"/>
            <a:ext cx="3619500" cy="2743200"/>
            <a:chOff x="990600" y="1143000"/>
            <a:chExt cx="3619500" cy="2743200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1600200"/>
              <a:ext cx="36195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0" y="1143000"/>
              <a:ext cx="3124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সেন্টার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মানষিক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শ্রম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3000" y="1143000"/>
            <a:ext cx="3657600" cy="2743200"/>
            <a:chOff x="4953000" y="1143000"/>
            <a:chExt cx="3657600" cy="2743200"/>
          </a:xfrm>
        </p:grpSpPr>
        <p:sp>
          <p:nvSpPr>
            <p:cNvPr id="9" name="Rounded Rectangle 8"/>
            <p:cNvSpPr/>
            <p:nvPr/>
          </p:nvSpPr>
          <p:spPr>
            <a:xfrm>
              <a:off x="4953000" y="1600200"/>
              <a:ext cx="36576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0200" y="1143000"/>
              <a:ext cx="2895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বহন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smtClean="0">
                  <a:latin typeface="NikoshBAN" pitchFamily="2" charset="0"/>
                  <a:cs typeface="NikoshBAN" pitchFamily="2" charset="0"/>
                </a:rPr>
                <a:t>শারীরিক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শ্রম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587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580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92</cp:revision>
  <dcterms:created xsi:type="dcterms:W3CDTF">2006-08-16T00:00:00Z</dcterms:created>
  <dcterms:modified xsi:type="dcterms:W3CDTF">2020-05-12T09:08:22Z</dcterms:modified>
</cp:coreProperties>
</file>