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C381-9FF4-4A0F-9F91-0E8FA7FE4CA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BDAA9-E2F6-40C4-98FD-57B7FFEE4C0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F8FE8B-7F4C-42A0-A94F-8896A4ABADD4}" type="parTrans" cxnId="{FB7971FB-DB3A-440A-8817-84B323F67A84}">
      <dgm:prSet/>
      <dgm:spPr/>
      <dgm:t>
        <a:bodyPr/>
        <a:lstStyle/>
        <a:p>
          <a:endParaRPr lang="en-US"/>
        </a:p>
      </dgm:t>
    </dgm:pt>
    <dgm:pt modelId="{3E3FC2DA-BBDA-4FC0-BFCC-756DA3E2E43C}" type="sibTrans" cxnId="{FB7971FB-DB3A-440A-8817-84B323F67A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B8F301-A351-4C25-9281-C5ECE4EE9B1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7B0435-4989-4CD9-A743-C3C9C35199BF}" type="parTrans" cxnId="{EF2D74D5-C2B2-4A67-A449-F90FD1CD7AA6}">
      <dgm:prSet/>
      <dgm:spPr/>
      <dgm:t>
        <a:bodyPr/>
        <a:lstStyle/>
        <a:p>
          <a:endParaRPr lang="en-US"/>
        </a:p>
      </dgm:t>
    </dgm:pt>
    <dgm:pt modelId="{7BF6B03A-0112-486A-BD2A-5A45D29F31AF}" type="sibTrans" cxnId="{EF2D74D5-C2B2-4A67-A449-F90FD1CD7AA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358DD9A-9941-4EF2-8C85-C13C89B2B129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89A97D4-65BD-4E23-822F-2BE13D7CCFFF}" type="parTrans" cxnId="{06130277-4F9B-40F9-82F7-4004DB8186C3}">
      <dgm:prSet/>
      <dgm:spPr/>
      <dgm:t>
        <a:bodyPr/>
        <a:lstStyle/>
        <a:p>
          <a:endParaRPr lang="en-US"/>
        </a:p>
      </dgm:t>
    </dgm:pt>
    <dgm:pt modelId="{E2464055-066C-4124-B9B3-1DD7F75393F2}" type="sibTrans" cxnId="{06130277-4F9B-40F9-82F7-4004DB8186C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FEABE99-DF75-4FC4-8443-72690F402B55}">
      <dgm:prSet phldrT="[Text]" custT="1"/>
      <dgm:spPr>
        <a:solidFill>
          <a:srgbClr val="FFCCCC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13A5C-A70C-4449-8FE5-68738FFA0EA6}" type="parTrans" cxnId="{81D04BE0-DBFE-4FDF-B27D-4DD51414A755}">
      <dgm:prSet/>
      <dgm:spPr/>
      <dgm:t>
        <a:bodyPr/>
        <a:lstStyle/>
        <a:p>
          <a:endParaRPr lang="en-US"/>
        </a:p>
      </dgm:t>
    </dgm:pt>
    <dgm:pt modelId="{64BCC1C0-DFE8-431C-8652-5A90062E12C4}" type="sibTrans" cxnId="{81D04BE0-DBFE-4FDF-B27D-4DD51414A75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547C8EC-5D5E-43F7-A991-60D2C9D4A295}">
      <dgm:prSet phldrT="[Text]"/>
      <dgm:spPr>
        <a:solidFill>
          <a:srgbClr val="CC33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A105D7D-4662-43BC-9CA5-F58988430D03}" type="parTrans" cxnId="{DF91AABA-C7B0-4542-913D-8D99C959D0AE}">
      <dgm:prSet/>
      <dgm:spPr/>
      <dgm:t>
        <a:bodyPr/>
        <a:lstStyle/>
        <a:p>
          <a:endParaRPr lang="en-US"/>
        </a:p>
      </dgm:t>
    </dgm:pt>
    <dgm:pt modelId="{10333197-3FF6-4C5B-AB18-9006462D0916}" type="sibTrans" cxnId="{DF91AABA-C7B0-4542-913D-8D99C959D0A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D61323C-8905-4794-9982-412D4E905383}" type="pres">
      <dgm:prSet presAssocID="{4387C381-9FF4-4A0F-9F91-0E8FA7FE4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9A71C-0670-4FA5-87D8-09527FE6E74E}" type="pres">
      <dgm:prSet presAssocID="{9C9BDAA9-E2F6-40C4-98FD-57B7FFEE4C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4F8A-570F-4F58-A91B-560E3CE69B67}" type="pres">
      <dgm:prSet presAssocID="{3E3FC2DA-BBDA-4FC0-BFCC-756DA3E2E43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B3E2471-0D01-4EFB-BE98-70FD68F8B85C}" type="pres">
      <dgm:prSet presAssocID="{3E3FC2DA-BBDA-4FC0-BFCC-756DA3E2E4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EF108C-078E-4E8B-AD67-D763515E93B9}" type="pres">
      <dgm:prSet presAssocID="{E9B8F301-A351-4C25-9281-C5ECE4EE9B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7A5B-82D4-41F8-BE20-AA3C0586EF57}" type="pres">
      <dgm:prSet presAssocID="{7BF6B03A-0112-486A-BD2A-5A45D29F31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0448F3-25BF-4A9B-9774-65F6EFE04857}" type="pres">
      <dgm:prSet presAssocID="{7BF6B03A-0112-486A-BD2A-5A45D29F31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19A9D8-F5AA-454C-B674-4DDD299F1494}" type="pres">
      <dgm:prSet presAssocID="{E358DD9A-9941-4EF2-8C85-C13C89B2B1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2608-FBDC-48BB-B448-371E0F6EE2E0}" type="pres">
      <dgm:prSet presAssocID="{E2464055-066C-4124-B9B3-1DD7F75393F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4D633D7-7543-457F-BE14-C765D4836D6C}" type="pres">
      <dgm:prSet presAssocID="{E2464055-066C-4124-B9B3-1DD7F75393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7B42F-5143-40E7-8DE2-8BFBF5A303F5}" type="pres">
      <dgm:prSet presAssocID="{AFEABE99-DF75-4FC4-8443-72690F402B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68821-9B97-4DF5-9CD9-D3E5204EDBF9}" type="pres">
      <dgm:prSet presAssocID="{64BCC1C0-DFE8-431C-8652-5A90062E12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1E94EEE-2237-414B-8195-E1CC9AFE0C36}" type="pres">
      <dgm:prSet presAssocID="{64BCC1C0-DFE8-431C-8652-5A90062E12C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FE9AE-45F8-45CE-97A2-C5994357A4E7}" type="pres">
      <dgm:prSet presAssocID="{D547C8EC-5D5E-43F7-A991-60D2C9D4A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EB38-841F-4153-8289-67ACDE248147}" type="pres">
      <dgm:prSet presAssocID="{10333197-3FF6-4C5B-AB18-9006462D09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2DCB4F-D749-45F4-9797-A09530848ED8}" type="pres">
      <dgm:prSet presAssocID="{10333197-3FF6-4C5B-AB18-9006462D09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D04BE0-DBFE-4FDF-B27D-4DD51414A755}" srcId="{4387C381-9FF4-4A0F-9F91-0E8FA7FE4CAD}" destId="{AFEABE99-DF75-4FC4-8443-72690F402B55}" srcOrd="3" destOrd="0" parTransId="{99213A5C-A70C-4449-8FE5-68738FFA0EA6}" sibTransId="{64BCC1C0-DFE8-431C-8652-5A90062E12C4}"/>
    <dgm:cxn modelId="{25827309-7EE9-4B4B-AC11-84060BD78035}" type="presOf" srcId="{E2464055-066C-4124-B9B3-1DD7F75393F2}" destId="{D4D633D7-7543-457F-BE14-C765D4836D6C}" srcOrd="1" destOrd="0" presId="urn:microsoft.com/office/officeart/2005/8/layout/cycle2"/>
    <dgm:cxn modelId="{DD305A54-97C1-4551-8310-662D01D22672}" type="presOf" srcId="{64BCC1C0-DFE8-431C-8652-5A90062E12C4}" destId="{61E94EEE-2237-414B-8195-E1CC9AFE0C36}" srcOrd="1" destOrd="0" presId="urn:microsoft.com/office/officeart/2005/8/layout/cycle2"/>
    <dgm:cxn modelId="{4894C2F8-5B93-43B1-8FDE-C5B262BEBEAA}" type="presOf" srcId="{AFEABE99-DF75-4FC4-8443-72690F402B55}" destId="{0267B42F-5143-40E7-8DE2-8BFBF5A303F5}" srcOrd="0" destOrd="0" presId="urn:microsoft.com/office/officeart/2005/8/layout/cycle2"/>
    <dgm:cxn modelId="{FB7971FB-DB3A-440A-8817-84B323F67A84}" srcId="{4387C381-9FF4-4A0F-9F91-0E8FA7FE4CAD}" destId="{9C9BDAA9-E2F6-40C4-98FD-57B7FFEE4C05}" srcOrd="0" destOrd="0" parTransId="{B2F8FE8B-7F4C-42A0-A94F-8896A4ABADD4}" sibTransId="{3E3FC2DA-BBDA-4FC0-BFCC-756DA3E2E43C}"/>
    <dgm:cxn modelId="{1F2F258D-4F7A-4710-B2B6-DA2925AA8FD7}" type="presOf" srcId="{E2464055-066C-4124-B9B3-1DD7F75393F2}" destId="{10B92608-FBDC-48BB-B448-371E0F6EE2E0}" srcOrd="0" destOrd="0" presId="urn:microsoft.com/office/officeart/2005/8/layout/cycle2"/>
    <dgm:cxn modelId="{DE7BF973-EEA9-47FC-9A85-2E8CF5B3DA6E}" type="presOf" srcId="{64BCC1C0-DFE8-431C-8652-5A90062E12C4}" destId="{9BA68821-9B97-4DF5-9CD9-D3E5204EDBF9}" srcOrd="0" destOrd="0" presId="urn:microsoft.com/office/officeart/2005/8/layout/cycle2"/>
    <dgm:cxn modelId="{EF2D74D5-C2B2-4A67-A449-F90FD1CD7AA6}" srcId="{4387C381-9FF4-4A0F-9F91-0E8FA7FE4CAD}" destId="{E9B8F301-A351-4C25-9281-C5ECE4EE9B17}" srcOrd="1" destOrd="0" parTransId="{CA7B0435-4989-4CD9-A743-C3C9C35199BF}" sibTransId="{7BF6B03A-0112-486A-BD2A-5A45D29F31AF}"/>
    <dgm:cxn modelId="{8D7C035B-3F7E-440C-B01C-4E8CDC384175}" type="presOf" srcId="{7BF6B03A-0112-486A-BD2A-5A45D29F31AF}" destId="{F3CB7A5B-82D4-41F8-BE20-AA3C0586EF57}" srcOrd="0" destOrd="0" presId="urn:microsoft.com/office/officeart/2005/8/layout/cycle2"/>
    <dgm:cxn modelId="{06130277-4F9B-40F9-82F7-4004DB8186C3}" srcId="{4387C381-9FF4-4A0F-9F91-0E8FA7FE4CAD}" destId="{E358DD9A-9941-4EF2-8C85-C13C89B2B129}" srcOrd="2" destOrd="0" parTransId="{B89A97D4-65BD-4E23-822F-2BE13D7CCFFF}" sibTransId="{E2464055-066C-4124-B9B3-1DD7F75393F2}"/>
    <dgm:cxn modelId="{24E879B2-791E-411C-A6B2-A1734E7F4184}" type="presOf" srcId="{10333197-3FF6-4C5B-AB18-9006462D0916}" destId="{4BC1EB38-841F-4153-8289-67ACDE248147}" srcOrd="0" destOrd="0" presId="urn:microsoft.com/office/officeart/2005/8/layout/cycle2"/>
    <dgm:cxn modelId="{DF91AABA-C7B0-4542-913D-8D99C959D0AE}" srcId="{4387C381-9FF4-4A0F-9F91-0E8FA7FE4CAD}" destId="{D547C8EC-5D5E-43F7-A991-60D2C9D4A295}" srcOrd="4" destOrd="0" parTransId="{1A105D7D-4662-43BC-9CA5-F58988430D03}" sibTransId="{10333197-3FF6-4C5B-AB18-9006462D0916}"/>
    <dgm:cxn modelId="{8C00E128-378B-46BB-9120-FCBD9E9B2F37}" type="presOf" srcId="{10333197-3FF6-4C5B-AB18-9006462D0916}" destId="{6A2DCB4F-D749-45F4-9797-A09530848ED8}" srcOrd="1" destOrd="0" presId="urn:microsoft.com/office/officeart/2005/8/layout/cycle2"/>
    <dgm:cxn modelId="{A7AB70A3-1870-46D8-BF06-6120E1334BCC}" type="presOf" srcId="{D547C8EC-5D5E-43F7-A991-60D2C9D4A295}" destId="{307FE9AE-45F8-45CE-97A2-C5994357A4E7}" srcOrd="0" destOrd="0" presId="urn:microsoft.com/office/officeart/2005/8/layout/cycle2"/>
    <dgm:cxn modelId="{129C14E9-6CA3-456C-ADCB-B7DE615F7E5A}" type="presOf" srcId="{7BF6B03A-0112-486A-BD2A-5A45D29F31AF}" destId="{070448F3-25BF-4A9B-9774-65F6EFE04857}" srcOrd="1" destOrd="0" presId="urn:microsoft.com/office/officeart/2005/8/layout/cycle2"/>
    <dgm:cxn modelId="{4179A2DA-3935-4955-840B-A6F62BB8B1AB}" type="presOf" srcId="{E358DD9A-9941-4EF2-8C85-C13C89B2B129}" destId="{6919A9D8-F5AA-454C-B674-4DDD299F1494}" srcOrd="0" destOrd="0" presId="urn:microsoft.com/office/officeart/2005/8/layout/cycle2"/>
    <dgm:cxn modelId="{D2DAC0BF-C676-4724-AEAB-6215696A5887}" type="presOf" srcId="{9C9BDAA9-E2F6-40C4-98FD-57B7FFEE4C05}" destId="{F589A71C-0670-4FA5-87D8-09527FE6E74E}" srcOrd="0" destOrd="0" presId="urn:microsoft.com/office/officeart/2005/8/layout/cycle2"/>
    <dgm:cxn modelId="{7E64B58F-37A7-407A-B77D-895F9AFCC4DF}" type="presOf" srcId="{E9B8F301-A351-4C25-9281-C5ECE4EE9B17}" destId="{93EF108C-078E-4E8B-AD67-D763515E93B9}" srcOrd="0" destOrd="0" presId="urn:microsoft.com/office/officeart/2005/8/layout/cycle2"/>
    <dgm:cxn modelId="{90D0535A-DFDD-4BC6-88B8-C3FF9FDB5BC1}" type="presOf" srcId="{3E3FC2DA-BBDA-4FC0-BFCC-756DA3E2E43C}" destId="{62F84F8A-570F-4F58-A91B-560E3CE69B67}" srcOrd="0" destOrd="0" presId="urn:microsoft.com/office/officeart/2005/8/layout/cycle2"/>
    <dgm:cxn modelId="{E10D0C03-5C95-47F8-AAE9-40BB3042B9E5}" type="presOf" srcId="{3E3FC2DA-BBDA-4FC0-BFCC-756DA3E2E43C}" destId="{0B3E2471-0D01-4EFB-BE98-70FD68F8B85C}" srcOrd="1" destOrd="0" presId="urn:microsoft.com/office/officeart/2005/8/layout/cycle2"/>
    <dgm:cxn modelId="{87F7532A-4653-42E0-92C5-D53F6B87A36B}" type="presOf" srcId="{4387C381-9FF4-4A0F-9F91-0E8FA7FE4CAD}" destId="{7D61323C-8905-4794-9982-412D4E905383}" srcOrd="0" destOrd="0" presId="urn:microsoft.com/office/officeart/2005/8/layout/cycle2"/>
    <dgm:cxn modelId="{AC2900C0-E76B-441A-BB34-316CFD0DB7DF}" type="presParOf" srcId="{7D61323C-8905-4794-9982-412D4E905383}" destId="{F589A71C-0670-4FA5-87D8-09527FE6E74E}" srcOrd="0" destOrd="0" presId="urn:microsoft.com/office/officeart/2005/8/layout/cycle2"/>
    <dgm:cxn modelId="{285D8CA1-C3D5-46E3-9A32-4885799CA5DA}" type="presParOf" srcId="{7D61323C-8905-4794-9982-412D4E905383}" destId="{62F84F8A-570F-4F58-A91B-560E3CE69B67}" srcOrd="1" destOrd="0" presId="urn:microsoft.com/office/officeart/2005/8/layout/cycle2"/>
    <dgm:cxn modelId="{B88DF5D7-249E-4706-BE4A-499C6180D331}" type="presParOf" srcId="{62F84F8A-570F-4F58-A91B-560E3CE69B67}" destId="{0B3E2471-0D01-4EFB-BE98-70FD68F8B85C}" srcOrd="0" destOrd="0" presId="urn:microsoft.com/office/officeart/2005/8/layout/cycle2"/>
    <dgm:cxn modelId="{7AA10E15-9F92-46AA-8E76-0653B860BBEF}" type="presParOf" srcId="{7D61323C-8905-4794-9982-412D4E905383}" destId="{93EF108C-078E-4E8B-AD67-D763515E93B9}" srcOrd="2" destOrd="0" presId="urn:microsoft.com/office/officeart/2005/8/layout/cycle2"/>
    <dgm:cxn modelId="{91E5D46B-22AC-475C-B442-93B1257AAD43}" type="presParOf" srcId="{7D61323C-8905-4794-9982-412D4E905383}" destId="{F3CB7A5B-82D4-41F8-BE20-AA3C0586EF57}" srcOrd="3" destOrd="0" presId="urn:microsoft.com/office/officeart/2005/8/layout/cycle2"/>
    <dgm:cxn modelId="{7D48720E-5095-4CC5-8639-85A963EDCE61}" type="presParOf" srcId="{F3CB7A5B-82D4-41F8-BE20-AA3C0586EF57}" destId="{070448F3-25BF-4A9B-9774-65F6EFE04857}" srcOrd="0" destOrd="0" presId="urn:microsoft.com/office/officeart/2005/8/layout/cycle2"/>
    <dgm:cxn modelId="{1105230C-15BA-4E3B-BB29-1516CEC5C9F7}" type="presParOf" srcId="{7D61323C-8905-4794-9982-412D4E905383}" destId="{6919A9D8-F5AA-454C-B674-4DDD299F1494}" srcOrd="4" destOrd="0" presId="urn:microsoft.com/office/officeart/2005/8/layout/cycle2"/>
    <dgm:cxn modelId="{FE9E78C8-06B2-47B2-A365-A987538DAE9B}" type="presParOf" srcId="{7D61323C-8905-4794-9982-412D4E905383}" destId="{10B92608-FBDC-48BB-B448-371E0F6EE2E0}" srcOrd="5" destOrd="0" presId="urn:microsoft.com/office/officeart/2005/8/layout/cycle2"/>
    <dgm:cxn modelId="{02BC1796-2DAF-4331-9A54-4117BA9FB769}" type="presParOf" srcId="{10B92608-FBDC-48BB-B448-371E0F6EE2E0}" destId="{D4D633D7-7543-457F-BE14-C765D4836D6C}" srcOrd="0" destOrd="0" presId="urn:microsoft.com/office/officeart/2005/8/layout/cycle2"/>
    <dgm:cxn modelId="{BFA35140-1EFA-494E-A2D8-C9F817E17796}" type="presParOf" srcId="{7D61323C-8905-4794-9982-412D4E905383}" destId="{0267B42F-5143-40E7-8DE2-8BFBF5A303F5}" srcOrd="6" destOrd="0" presId="urn:microsoft.com/office/officeart/2005/8/layout/cycle2"/>
    <dgm:cxn modelId="{0559469E-3AEE-4C66-8B18-9A4C0B7A212E}" type="presParOf" srcId="{7D61323C-8905-4794-9982-412D4E905383}" destId="{9BA68821-9B97-4DF5-9CD9-D3E5204EDBF9}" srcOrd="7" destOrd="0" presId="urn:microsoft.com/office/officeart/2005/8/layout/cycle2"/>
    <dgm:cxn modelId="{3DC77B85-2331-4027-8256-118BC2F9FEAA}" type="presParOf" srcId="{9BA68821-9B97-4DF5-9CD9-D3E5204EDBF9}" destId="{61E94EEE-2237-414B-8195-E1CC9AFE0C36}" srcOrd="0" destOrd="0" presId="urn:microsoft.com/office/officeart/2005/8/layout/cycle2"/>
    <dgm:cxn modelId="{0DEF8987-3E1E-462F-92A9-2E8226C1A466}" type="presParOf" srcId="{7D61323C-8905-4794-9982-412D4E905383}" destId="{307FE9AE-45F8-45CE-97A2-C5994357A4E7}" srcOrd="8" destOrd="0" presId="urn:microsoft.com/office/officeart/2005/8/layout/cycle2"/>
    <dgm:cxn modelId="{AA52CFAC-C1AC-4694-AB4D-BBD0C4B077DC}" type="presParOf" srcId="{7D61323C-8905-4794-9982-412D4E905383}" destId="{4BC1EB38-841F-4153-8289-67ACDE248147}" srcOrd="9" destOrd="0" presId="urn:microsoft.com/office/officeart/2005/8/layout/cycle2"/>
    <dgm:cxn modelId="{EA2CBD28-B1D0-4226-B0CD-C9D54AEBB592}" type="presParOf" srcId="{4BC1EB38-841F-4153-8289-67ACDE248147}" destId="{6A2DCB4F-D749-45F4-9797-A09530848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9A71C-0670-4FA5-87D8-09527FE6E74E}">
      <dsp:nvSpPr>
        <dsp:cNvPr id="0" name=""/>
        <dsp:cNvSpPr/>
      </dsp:nvSpPr>
      <dsp:spPr>
        <a:xfrm>
          <a:off x="4778871" y="47"/>
          <a:ext cx="2024657" cy="202465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75375" y="296551"/>
        <a:ext cx="1431649" cy="1431649"/>
      </dsp:txXfrm>
    </dsp:sp>
    <dsp:sp modelId="{62F84F8A-570F-4F58-A91B-560E3CE69B67}">
      <dsp:nvSpPr>
        <dsp:cNvPr id="0" name=""/>
        <dsp:cNvSpPr/>
      </dsp:nvSpPr>
      <dsp:spPr>
        <a:xfrm rot="2160000">
          <a:off x="6739747" y="1555709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755190" y="1644843"/>
        <a:ext cx="377359" cy="409994"/>
      </dsp:txXfrm>
    </dsp:sp>
    <dsp:sp modelId="{93EF108C-078E-4E8B-AD67-D763515E93B9}">
      <dsp:nvSpPr>
        <dsp:cNvPr id="0" name=""/>
        <dsp:cNvSpPr/>
      </dsp:nvSpPr>
      <dsp:spPr>
        <a:xfrm>
          <a:off x="7239738" y="1787971"/>
          <a:ext cx="2024657" cy="202465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536242" y="2084475"/>
        <a:ext cx="1431649" cy="1431649"/>
      </dsp:txXfrm>
    </dsp:sp>
    <dsp:sp modelId="{F3CB7A5B-82D4-41F8-BE20-AA3C0586EF57}">
      <dsp:nvSpPr>
        <dsp:cNvPr id="0" name=""/>
        <dsp:cNvSpPr/>
      </dsp:nvSpPr>
      <dsp:spPr>
        <a:xfrm rot="6480000">
          <a:off x="7517255" y="3890590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7623105" y="3950349"/>
        <a:ext cx="377359" cy="409994"/>
      </dsp:txXfrm>
    </dsp:sp>
    <dsp:sp modelId="{6919A9D8-F5AA-454C-B674-4DDD299F1494}">
      <dsp:nvSpPr>
        <dsp:cNvPr id="0" name=""/>
        <dsp:cNvSpPr/>
      </dsp:nvSpPr>
      <dsp:spPr>
        <a:xfrm>
          <a:off x="6299770" y="4680894"/>
          <a:ext cx="2024657" cy="2024657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6596274" y="4977398"/>
        <a:ext cx="1431649" cy="1431649"/>
      </dsp:txXfrm>
    </dsp:sp>
    <dsp:sp modelId="{10B92608-FBDC-48BB-B448-371E0F6EE2E0}">
      <dsp:nvSpPr>
        <dsp:cNvPr id="0" name=""/>
        <dsp:cNvSpPr/>
      </dsp:nvSpPr>
      <dsp:spPr>
        <a:xfrm rot="10800000">
          <a:off x="5536914" y="5351562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698639" y="5488226"/>
        <a:ext cx="377359" cy="409994"/>
      </dsp:txXfrm>
    </dsp:sp>
    <dsp:sp modelId="{0267B42F-5143-40E7-8DE2-8BFBF5A303F5}">
      <dsp:nvSpPr>
        <dsp:cNvPr id="0" name=""/>
        <dsp:cNvSpPr/>
      </dsp:nvSpPr>
      <dsp:spPr>
        <a:xfrm>
          <a:off x="3257971" y="4680894"/>
          <a:ext cx="2024657" cy="2024657"/>
        </a:xfrm>
        <a:prstGeom prst="ellipse">
          <a:avLst/>
        </a:prstGeom>
        <a:solidFill>
          <a:srgbClr val="FF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54475" y="4977398"/>
        <a:ext cx="1431649" cy="1431649"/>
      </dsp:txXfrm>
    </dsp:sp>
    <dsp:sp modelId="{9BA68821-9B97-4DF5-9CD9-D3E5204EDBF9}">
      <dsp:nvSpPr>
        <dsp:cNvPr id="0" name=""/>
        <dsp:cNvSpPr/>
      </dsp:nvSpPr>
      <dsp:spPr>
        <a:xfrm rot="15120000">
          <a:off x="3535488" y="3919611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641338" y="4133180"/>
        <a:ext cx="377359" cy="409994"/>
      </dsp:txXfrm>
    </dsp:sp>
    <dsp:sp modelId="{307FE9AE-45F8-45CE-97A2-C5994357A4E7}">
      <dsp:nvSpPr>
        <dsp:cNvPr id="0" name=""/>
        <dsp:cNvSpPr/>
      </dsp:nvSpPr>
      <dsp:spPr>
        <a:xfrm>
          <a:off x="2318003" y="1787971"/>
          <a:ext cx="2024657" cy="2024657"/>
        </a:xfrm>
        <a:prstGeom prst="ellipse">
          <a:avLst/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614507" y="2084475"/>
        <a:ext cx="1431649" cy="1431649"/>
      </dsp:txXfrm>
    </dsp:sp>
    <dsp:sp modelId="{4BC1EB38-841F-4153-8289-67ACDE248147}">
      <dsp:nvSpPr>
        <dsp:cNvPr id="0" name=""/>
        <dsp:cNvSpPr/>
      </dsp:nvSpPr>
      <dsp:spPr>
        <a:xfrm rot="19440000">
          <a:off x="4278880" y="1573645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94323" y="1757839"/>
        <a:ext cx="377359" cy="409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D7EF4-FE5F-4348-A7B3-5CD168CE3F2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3D017-80A3-4530-A710-EBE47703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3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154" y="1447800"/>
            <a:ext cx="8077200" cy="34163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endParaRPr lang="en-US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895600"/>
            <a:ext cx="20240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05298"/>
            <a:ext cx="20240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290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7544977"/>
              </p:ext>
            </p:extLst>
          </p:nvPr>
        </p:nvGraphicFramePr>
        <p:xfrm>
          <a:off x="-1143000" y="0"/>
          <a:ext cx="11582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3352800" y="2286000"/>
            <a:ext cx="2514600" cy="2438400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মূল </a:t>
            </a:r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হল প্রযুক্তির সর্বোচ্চ ব্যবহার করে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"/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"/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"/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"/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"/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96669"/>
            <a:ext cx="8001000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বাংলাদেশ বাস্তবায়নে ৪টি সুনির্দিষ্ট বিষয়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19200"/>
            <a:ext cx="3475313" cy="222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14799"/>
            <a:ext cx="347531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05200" cy="22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9" y="3581400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3581400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856" y="6279673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799"/>
            <a:ext cx="3505200" cy="212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0" y="627967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4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5094982"/>
            <a:ext cx="7848600" cy="989438"/>
          </a:xfrm>
          <a:prstGeom prst="rect">
            <a:avLst/>
          </a:prstGeom>
          <a:ln/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905000"/>
            <a:ext cx="8153400" cy="2895600"/>
            <a:chOff x="533400" y="1676400"/>
            <a:chExt cx="7029450" cy="1600200"/>
          </a:xfrm>
        </p:grpSpPr>
        <p:pic>
          <p:nvPicPr>
            <p:cNvPr id="4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58734"/>
            <a:stretch>
              <a:fillRect/>
            </a:stretch>
          </p:blipFill>
          <p:spPr bwMode="auto">
            <a:xfrm>
              <a:off x="5334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85800" y="352961"/>
            <a:ext cx="8001000" cy="1323439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4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71649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95728"/>
            <a:ext cx="73914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ডিজিটাল কার্যক্রমগু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79161"/>
            <a:ext cx="3398453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5838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3441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4418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2743200" y="164892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82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5/12/2020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114800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করণীয় দিকগুলো লিখ।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676400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102" y="5176603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4"/>
          <a:stretch/>
        </p:blipFill>
        <p:spPr>
          <a:xfrm>
            <a:off x="2455889" y="685800"/>
            <a:ext cx="3409098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9643" y="2362200"/>
            <a:ext cx="33978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228600" y="1029322"/>
            <a:ext cx="3722557" cy="5142877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343400" y="1029322"/>
            <a:ext cx="3657600" cy="5277788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যোগাযোগ প্রযুক্তি ও বাংলাদেশ</a:t>
            </a:r>
            <a:endParaRPr lang="en-US" sz="24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০৩/০৫/২০২০ 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13" y="3103881"/>
            <a:ext cx="36138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মাহাবুর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রশিদ</a:t>
            </a:r>
            <a:endParaRPr lang="en-US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০১৭১৭১৮৭১৫২</a:t>
            </a:r>
          </a:p>
          <a:p>
            <a:pPr algn="ctr">
              <a:defRPr/>
            </a:pPr>
            <a:r>
              <a:rPr lang="en-US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Email:mahaburrashidict</a:t>
            </a:r>
            <a:r>
              <a:rPr lang="en-US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56@gmail.com</a:t>
            </a:r>
            <a:endParaRPr lang="en-US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28079" y="87363"/>
            <a:ext cx="3581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3" y="1371600"/>
            <a:ext cx="1138218" cy="13353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7" y="4267200"/>
            <a:ext cx="2362200" cy="16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788319"/>
              </p:ext>
            </p:extLst>
          </p:nvPr>
        </p:nvGraphicFramePr>
        <p:xfrm>
          <a:off x="41148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9384" y="838944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9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73387"/>
            <a:ext cx="3962400" cy="584775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1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গুরুত্বপূর্ণ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বিনির্মাণে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গৃহীত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পদক্ষেপ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 rotWithShape="1">
                <a:blip r:embed="rId2"/>
                <a:stretch>
                  <a:fillRect b="-4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-152400" y="1583705"/>
            <a:ext cx="9296400" cy="3521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569626" y="533400"/>
            <a:ext cx="7467600" cy="4876800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রক্তক্ষয়ী যু্দ্ধের ভেতর দিয়ে ১৯৭১ সালে আমরা আমাদের স্বাধীনতা অর্জন করেছি।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New folder\1387404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9516"/>
            <a:ext cx="6324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569626" y="514662"/>
            <a:ext cx="7467600" cy="4876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২০২১ সালে বাংলাদেশের স্বাধীনতার  অর্ধশতাব্দী 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RAFI\Desktop\New folder\48e8c5_17b7b45f1633414c80e9726ccee732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6" y="629978"/>
            <a:ext cx="6172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647700" y="533400"/>
            <a:ext cx="7467600" cy="4876800"/>
          </a:xfrm>
          <a:prstGeom prst="foldedCorner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সময়ের মধ্যে বাংলাদেশকে একটি জয়গায় নেওয়ার স্বপ্ন আমাদের সবার।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3" y="739516"/>
            <a:ext cx="214312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5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5052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ডিজিট শব্দের অর্থ সংখ্যা। কম্পিউটারে ব্যবহার করার জন্য সব কিছুকেই সংখ্যা বা অংকে রূপান্তর করতে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 = Noun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Digital = Adjective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computer-binary-dig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2814"/>
            <a:ext cx="5524500" cy="227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04800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Digital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519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8951" y="226269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কী?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382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20502"/>
            <a:ext cx="8229600" cy="15696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0651" y="3278353"/>
            <a:ext cx="1905000" cy="10650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উত্তরঃ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8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940325"/>
            <a:ext cx="2895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29446"/>
            <a:ext cx="3162300" cy="1633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Slide Pictu -2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728" y="940325"/>
            <a:ext cx="3087338" cy="191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03_08_07_2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28" y="3636694"/>
            <a:ext cx="3087338" cy="1526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8534" y="5318125"/>
            <a:ext cx="3220066" cy="396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000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53000" y="2865169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89784" y="5241925"/>
            <a:ext cx="302551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866" y="2874694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9966" y="152400"/>
            <a:ext cx="4991100" cy="707886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লক্ষ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827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6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On-screen Show (4:3)</PresentationFormat>
  <Paragraphs>105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2006-08-16T00:00:00Z</dcterms:created>
  <dcterms:modified xsi:type="dcterms:W3CDTF">2020-05-12T09:53:44Z</dcterms:modified>
</cp:coreProperties>
</file>