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304800"/>
            <a:ext cx="8153400" cy="6096000"/>
            <a:chOff x="457200" y="304800"/>
            <a:chExt cx="8153400" cy="6096000"/>
          </a:xfrm>
        </p:grpSpPr>
        <p:pic>
          <p:nvPicPr>
            <p:cNvPr id="4" name="Picture 3" descr="800px_COLOURBOX168114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4800"/>
              <a:ext cx="8153400" cy="6096000"/>
            </a:xfrm>
            <a:prstGeom prst="rect">
              <a:avLst/>
            </a:prstGeom>
          </p:spPr>
        </p:pic>
        <p:pic>
          <p:nvPicPr>
            <p:cNvPr id="5" name="Picture 4" descr="fruits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2514600"/>
              <a:ext cx="5410200" cy="36766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743200" y="533400"/>
              <a:ext cx="5562600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  ক্লাসে সবাইকে স্বাগতম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52400"/>
            <a:ext cx="8839200" cy="5943600"/>
            <a:chOff x="152400" y="152400"/>
            <a:chExt cx="8839200" cy="5943600"/>
          </a:xfrm>
        </p:grpSpPr>
        <p:pic>
          <p:nvPicPr>
            <p:cNvPr id="2" name="Picture 1" descr="gfd.PNG"/>
            <p:cNvPicPr>
              <a:picLocks noChangeAspect="1"/>
            </p:cNvPicPr>
            <p:nvPr/>
          </p:nvPicPr>
          <p:blipFill>
            <a:blip r:embed="rId2"/>
            <a:srcRect l="2451" t="3333" r="5248" b="46666"/>
            <a:stretch>
              <a:fillRect/>
            </a:stretch>
          </p:blipFill>
          <p:spPr>
            <a:xfrm>
              <a:off x="2514600" y="1219200"/>
              <a:ext cx="6477000" cy="4876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 descr="147488416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219200"/>
              <a:ext cx="2209800" cy="4800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33400" y="152400"/>
              <a:ext cx="8077200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পাঠ্য বইয়ের সাথে সংযোগ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6">
                <a:buFont typeface="Wingdings" pitchFamily="2" charset="2"/>
                <a:buChar char="q"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তোমার পাঠ্য বইয়ের ৪৯ নং পৃষ্ঠা বের কর ।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04800" y="381000"/>
            <a:ext cx="7848600" cy="5262265"/>
            <a:chOff x="304800" y="381000"/>
            <a:chExt cx="8246532" cy="5262265"/>
          </a:xfrm>
        </p:grpSpPr>
        <p:pic>
          <p:nvPicPr>
            <p:cNvPr id="2" name="Picture 1" descr="download (1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457200"/>
              <a:ext cx="2057400" cy="17716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man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381000"/>
              <a:ext cx="1752600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Wood Apple_Aegle marmelos_Bangladesh_বেল.jpg"/>
            <p:cNvPicPr>
              <a:picLocks noChangeAspect="1"/>
            </p:cNvPicPr>
            <p:nvPr/>
          </p:nvPicPr>
          <p:blipFill>
            <a:blip r:embed="rId4"/>
            <a:srcRect t="13257" r="1823" b="4906"/>
            <a:stretch>
              <a:fillRect/>
            </a:stretch>
          </p:blipFill>
          <p:spPr>
            <a:xfrm>
              <a:off x="4876800" y="381000"/>
              <a:ext cx="1752600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আনারস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514600"/>
              <a:ext cx="1981200" cy="152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পেয়ারা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2514600"/>
              <a:ext cx="1752600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লিচু-dearbangla24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0" y="381000"/>
              <a:ext cx="1600200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 descr="75c95513eef10ee5711a6f822a5a3431-5cd075bc1f09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2514600"/>
              <a:ext cx="1676400" cy="15478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85800" y="1676400"/>
              <a:ext cx="121920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কাঁঠাল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0" y="1676400"/>
              <a:ext cx="11430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1676400"/>
              <a:ext cx="990600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2800" y="1676400"/>
              <a:ext cx="11430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লিচু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3581400"/>
              <a:ext cx="11430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3657600"/>
              <a:ext cx="99060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3581400"/>
              <a:ext cx="12192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তরমুজ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 descr="cokonut-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600" y="2514600"/>
              <a:ext cx="1845732" cy="152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7162800" y="3505200"/>
              <a:ext cx="1219200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নারিকেল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image-107061-158131169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800" y="4267200"/>
              <a:ext cx="1828800" cy="1295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" name="Picture 19" descr="144-1441424_papaya-hd-png-downloa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62200" y="4343400"/>
              <a:ext cx="1665036" cy="12287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1" name="Picture 20" descr="াুাি-190405130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43401" y="4343400"/>
              <a:ext cx="1524000" cy="12239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09600" y="5105400"/>
              <a:ext cx="1219200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বরই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5105400"/>
              <a:ext cx="99060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পেঁপে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200" y="5105401"/>
              <a:ext cx="10668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কলা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 descr="orange_winter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000" y="4343400"/>
              <a:ext cx="2057399" cy="1295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6248400" y="5181600"/>
              <a:ext cx="182880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কমলা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4800" y="5943600"/>
            <a:ext cx="7010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মনোযোগ সহকারে দেখ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69628"/>
            <a:ext cx="4114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752600"/>
          <a:ext cx="7315200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38400"/>
                <a:gridCol w="2438400"/>
                <a:gridCol w="243840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 দল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 দল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 ফল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 ফল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 ফল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228600"/>
            <a:ext cx="8305800" cy="5379660"/>
            <a:chOff x="609600" y="228600"/>
            <a:chExt cx="8305800" cy="5379660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228600"/>
              <a:ext cx="4572000" cy="1371600"/>
              <a:chOff x="2133600" y="228600"/>
              <a:chExt cx="4572000" cy="13716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2133600" y="228600"/>
                <a:ext cx="4572000" cy="1371600"/>
              </a:xfrm>
              <a:prstGeom prst="fram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38400" y="609600"/>
                <a:ext cx="3962400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85800" y="2057400"/>
              <a:ext cx="8077200" cy="1569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গ্রীষ্মকালীন ফলের ৩ টি নাম লিখ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শীতকালীন ফলের ৩ টি নাম লিখ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সারা বছর পাওয়া যায় ৩ টি ফলের নাম লিখ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4038600"/>
              <a:ext cx="8305800" cy="1569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গ্রীষ্মকালীন ফল-----আম ,লিচু,আনারস 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শীতকালীন ফল-----কমলা , বরই,জলপাই 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বারোমাসি ফল-----কলা , নারিকেল, পেঁপে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304800"/>
            <a:ext cx="8382000" cy="5344418"/>
            <a:chOff x="381000" y="304800"/>
            <a:chExt cx="8382000" cy="5344418"/>
          </a:xfrm>
        </p:grpSpPr>
        <p:grpSp>
          <p:nvGrpSpPr>
            <p:cNvPr id="4" name="Group 3"/>
            <p:cNvGrpSpPr/>
            <p:nvPr/>
          </p:nvGrpSpPr>
          <p:grpSpPr>
            <a:xfrm>
              <a:off x="1828800" y="304800"/>
              <a:ext cx="5181600" cy="1219200"/>
              <a:chOff x="1828800" y="304800"/>
              <a:chExt cx="5181600" cy="12192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1828800" y="304800"/>
                <a:ext cx="5181600" cy="1219200"/>
              </a:xfrm>
              <a:prstGeom prst="bevel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09800" y="533400"/>
                <a:ext cx="434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5" name="Picture 4" descr="house-drawing-drawing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752600"/>
              <a:ext cx="3505200" cy="2438399"/>
            </a:xfrm>
            <a:prstGeom prst="rect">
              <a:avLst/>
            </a:prstGeom>
            <a:ln w="889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81000" y="4572000"/>
              <a:ext cx="8382000" cy="10772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গ্রীষ্মকালীন,শীতকালীন এবং বারোমাসি ৩ টি করে ফলের নাম লিখে আনবে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04800"/>
            <a:ext cx="8701088" cy="6172200"/>
            <a:chOff x="228600" y="304800"/>
            <a:chExt cx="8701088" cy="6172200"/>
          </a:xfrm>
        </p:grpSpPr>
        <p:pic>
          <p:nvPicPr>
            <p:cNvPr id="2" name="Picture 1" descr="islam_6684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4800"/>
              <a:ext cx="8458200" cy="6172200"/>
            </a:xfrm>
            <a:prstGeom prst="rect">
              <a:avLst/>
            </a:prstGeom>
          </p:spPr>
        </p:pic>
        <p:pic>
          <p:nvPicPr>
            <p:cNvPr id="3" name="Picture 2" descr="lh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04800"/>
              <a:ext cx="1843088" cy="1746083"/>
            </a:xfrm>
            <a:prstGeom prst="rect">
              <a:avLst/>
            </a:prstGeom>
          </p:spPr>
        </p:pic>
        <p:pic>
          <p:nvPicPr>
            <p:cNvPr id="4" name="Picture 3" descr="lh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0" y="304800"/>
              <a:ext cx="1843088" cy="17460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57600" y="533400"/>
              <a:ext cx="29718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152400"/>
            <a:ext cx="8763000" cy="6248400"/>
            <a:chOff x="152400" y="152400"/>
            <a:chExt cx="8763000" cy="6248400"/>
          </a:xfrm>
        </p:grpSpPr>
        <p:pic>
          <p:nvPicPr>
            <p:cNvPr id="2" name="Picture 1" descr="61Y9I2v2ZDL._SX425_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2484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590800" y="457200"/>
              <a:ext cx="4419600" cy="1069848"/>
              <a:chOff x="2590800" y="457200"/>
              <a:chExt cx="4419600" cy="1069848"/>
            </a:xfrm>
          </p:grpSpPr>
          <p:sp>
            <p:nvSpPr>
              <p:cNvPr id="3" name="Flowchart: Predefined Process 2"/>
              <p:cNvSpPr/>
              <p:nvPr/>
            </p:nvSpPr>
            <p:spPr>
              <a:xfrm>
                <a:off x="2590800" y="457200"/>
                <a:ext cx="4419600" cy="1069848"/>
              </a:xfrm>
              <a:prstGeom prst="flowChartPredefined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276600" y="609600"/>
                <a:ext cx="3048000" cy="7694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 descr="IMG_20191231_1147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133600"/>
              <a:ext cx="2667000" cy="2819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3581400" y="2263676"/>
              <a:ext cx="5105400" cy="23083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 দেব 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শ্রীমতপুর সরকারি প্রাথমিক বিদ্যালয়</a:t>
              </a:r>
            </a:p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নবীগঞ্জ , হবিগঞ্জ ।</a:t>
              </a:r>
            </a:p>
            <a:p>
              <a:r>
                <a:rPr lang="en-US" sz="2800" dirty="0" smtClean="0">
                  <a:latin typeface="+mj-lt"/>
                  <a:cs typeface="NikoshBAN" pitchFamily="2" charset="0"/>
                </a:rPr>
                <a:t>E-mail:sujitdeb142@gmail.com</a:t>
              </a:r>
              <a:endParaRPr lang="en-US" sz="2800" dirty="0">
                <a:latin typeface="+mj-lt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52400"/>
            <a:ext cx="8534400" cy="6324600"/>
            <a:chOff x="304800" y="152400"/>
            <a:chExt cx="8534400" cy="6324600"/>
          </a:xfrm>
        </p:grpSpPr>
        <p:pic>
          <p:nvPicPr>
            <p:cNvPr id="2" name="Picture 1" descr="abnews_156800696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52400"/>
              <a:ext cx="8534400" cy="63246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057400" y="381000"/>
              <a:ext cx="5105400" cy="1828800"/>
              <a:chOff x="2057400" y="381000"/>
              <a:chExt cx="5105400" cy="1828800"/>
            </a:xfrm>
          </p:grpSpPr>
          <p:sp>
            <p:nvSpPr>
              <p:cNvPr id="3" name="Flowchart: Sequential Access Storage 2"/>
              <p:cNvSpPr/>
              <p:nvPr/>
            </p:nvSpPr>
            <p:spPr>
              <a:xfrm>
                <a:off x="2057400" y="381000"/>
                <a:ext cx="5105400" cy="1828800"/>
              </a:xfrm>
              <a:prstGeom prst="flowChartMagneticTap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514600" y="990600"/>
                <a:ext cx="4038600" cy="7694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বিষয় পরিচিতি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 descr="n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286000"/>
              <a:ext cx="2667376" cy="3352800"/>
            </a:xfrm>
            <a:prstGeom prst="rect">
              <a:avLst/>
            </a:prstGeom>
            <a:ln w="190500" cap="sq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733800" y="2590800"/>
              <a:ext cx="4800600" cy="310854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:প্রাথমিক বিজ্ঞান</a:t>
              </a: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</a:p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পাঠের শিরোনাম</a:t>
              </a:r>
              <a:r>
                <a:rPr lang="bn-BD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:খাদ্য(ফল) ।</a:t>
              </a:r>
            </a:p>
            <a:p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:(মানুষ ফল খায় ------তালিকা দেওয়া হলো ) ।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:৭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:৪০ মিনিট 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457200"/>
            <a:ext cx="8305800" cy="6019800"/>
            <a:chOff x="457200" y="457200"/>
            <a:chExt cx="8305800" cy="6019800"/>
          </a:xfrm>
        </p:grpSpPr>
        <p:pic>
          <p:nvPicPr>
            <p:cNvPr id="2" name="Picture 1" descr="jh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305800" cy="60198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2362200" y="609600"/>
              <a:ext cx="4572000" cy="1524000"/>
              <a:chOff x="2362200" y="609600"/>
              <a:chExt cx="4572000" cy="1524000"/>
            </a:xfrm>
          </p:grpSpPr>
          <p:sp>
            <p:nvSpPr>
              <p:cNvPr id="3" name="Left-Right Arrow 2"/>
              <p:cNvSpPr/>
              <p:nvPr/>
            </p:nvSpPr>
            <p:spPr>
              <a:xfrm>
                <a:off x="2362200" y="609600"/>
                <a:ext cx="4572000" cy="1524000"/>
              </a:xfrm>
              <a:prstGeom prst="leftRight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71800" y="1066800"/>
                <a:ext cx="3429000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শিখনফল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38200" y="2667000"/>
              <a:ext cx="7467600" cy="18158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৮.৩.১ কী কী মৌসুমী ফল পাওয়া যায় তার নাম বলতে পারবে ।</a:t>
              </a:r>
            </a:p>
            <a:p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৮.৩.২ পুষ্টি অনুযায়ী মৌসুমী ফল শ্রেণিকরণ করতে পারবে ।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৮.৩.৪ সারা বছর পাওয়া যায় এমন ফলের নাম বলতে পারবে 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৮.৩.৫ মৌসুমী ফলের খাদ্য মান সর্ম্পকে বলতে পারবে 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086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এসো আমরা ছবি দেখি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752600"/>
            <a:ext cx="8534400" cy="4962525"/>
            <a:chOff x="381000" y="1752600"/>
            <a:chExt cx="8534400" cy="4962525"/>
          </a:xfrm>
        </p:grpSpPr>
        <p:pic>
          <p:nvPicPr>
            <p:cNvPr id="8" name="Picture 7" descr="jh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752600"/>
              <a:ext cx="5029200" cy="4724400"/>
            </a:xfrm>
            <a:prstGeom prst="rect">
              <a:avLst/>
            </a:prstGeom>
          </p:spPr>
        </p:pic>
        <p:pic>
          <p:nvPicPr>
            <p:cNvPr id="9" name="Picture 8" descr="download (1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1752600"/>
              <a:ext cx="1676400" cy="1771650"/>
            </a:xfrm>
            <a:prstGeom prst="rect">
              <a:avLst/>
            </a:prstGeom>
          </p:spPr>
        </p:pic>
        <p:pic>
          <p:nvPicPr>
            <p:cNvPr id="10" name="Picture 9" descr="cokonut-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00" y="1752600"/>
              <a:ext cx="1447800" cy="1676400"/>
            </a:xfrm>
            <a:prstGeom prst="rect">
              <a:avLst/>
            </a:prstGeom>
          </p:spPr>
        </p:pic>
        <p:pic>
          <p:nvPicPr>
            <p:cNvPr id="11" name="Picture 10" descr="144-1441424_papaya-hd-png-downloa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3657601"/>
              <a:ext cx="1524000" cy="1371600"/>
            </a:xfrm>
            <a:prstGeom prst="rect">
              <a:avLst/>
            </a:prstGeom>
          </p:spPr>
        </p:pic>
        <p:pic>
          <p:nvPicPr>
            <p:cNvPr id="12" name="Picture 11" descr="mango-photo2018060707103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0" y="3733800"/>
              <a:ext cx="1295400" cy="1219200"/>
            </a:xfrm>
            <a:prstGeom prst="rect">
              <a:avLst/>
            </a:prstGeom>
          </p:spPr>
        </p:pic>
        <p:pic>
          <p:nvPicPr>
            <p:cNvPr id="13" name="Picture 12" descr="পেয়ারা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2600" y="5334000"/>
              <a:ext cx="1600200" cy="1381125"/>
            </a:xfrm>
            <a:prstGeom prst="rect">
              <a:avLst/>
            </a:prstGeom>
          </p:spPr>
        </p:pic>
        <p:pic>
          <p:nvPicPr>
            <p:cNvPr id="14" name="Picture 13" descr="আনারস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3800" y="5181600"/>
              <a:ext cx="1295400" cy="1295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04800"/>
            <a:ext cx="8382000" cy="6121400"/>
            <a:chOff x="762000" y="533400"/>
            <a:chExt cx="7772400" cy="5892800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533400"/>
              <a:ext cx="7772400" cy="19389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আমাদের আজকের পাঠ</a:t>
              </a:r>
            </a:p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(ফল)</a:t>
              </a:r>
              <a:endPara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fruits-for-khulna-190112123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667000"/>
              <a:ext cx="7696200" cy="37592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-for-khulna-1901121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458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ছবিতে আমরা কী দেখতে পাচ্ছি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91200"/>
            <a:ext cx="8610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অনেক ধরনের ফল দেখতে পাই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52400"/>
            <a:ext cx="8534400" cy="4267200"/>
            <a:chOff x="304800" y="152400"/>
            <a:chExt cx="8534400" cy="4267920"/>
          </a:xfrm>
        </p:grpSpPr>
        <p:pic>
          <p:nvPicPr>
            <p:cNvPr id="3" name="Picture 2" descr="vbhg.PNG"/>
            <p:cNvPicPr>
              <a:picLocks noChangeAspect="1"/>
            </p:cNvPicPr>
            <p:nvPr/>
          </p:nvPicPr>
          <p:blipFill>
            <a:blip r:embed="rId2"/>
            <a:srcRect l="4348" t="3922" r="4348" b="80393"/>
            <a:stretch>
              <a:fillRect/>
            </a:stretch>
          </p:blipFill>
          <p:spPr>
            <a:xfrm>
              <a:off x="304800" y="152400"/>
              <a:ext cx="8458200" cy="1762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000" y="1865775"/>
              <a:ext cx="8458200" cy="25545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</a:p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তোমার খাতায় নিচে দেখানো ছকের মতো একটি ছক তৈরি কর ।</a:t>
              </a:r>
            </a:p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নিচের চিত্রের ফলগুলোকে গ্রীষ্মকালীন ,শীতকালীন এবং বারোমাসি এ ৩টি ভাগে সাজিয়ে</a:t>
              </a:r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ছকে লেখ ।</a:t>
              </a:r>
            </a:p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724400"/>
          <a:ext cx="5029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গ্র্রীষ্মকালীন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vbhg.PNG"/>
          <p:cNvPicPr>
            <a:picLocks noChangeAspect="1"/>
          </p:cNvPicPr>
          <p:nvPr/>
        </p:nvPicPr>
        <p:blipFill>
          <a:blip r:embed="rId2"/>
          <a:srcRect l="14428" t="46667" r="11691" b="8889"/>
          <a:stretch>
            <a:fillRect/>
          </a:stretch>
        </p:blipFill>
        <p:spPr>
          <a:xfrm>
            <a:off x="5410200" y="4648200"/>
            <a:ext cx="3581400" cy="200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8077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বক্স ৩টি তে কোনটি গ্রীষ্মকালীন,শীতকালীন এবং বারোমাসি ফল টেনে নিয়ে বসাই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ngo-photo20180607071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895600"/>
            <a:ext cx="1524000" cy="1133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971800"/>
            <a:ext cx="1327355" cy="106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orange_w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124200"/>
            <a:ext cx="1380410" cy="99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144-1441424_papaya-hd-png-downlo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447800"/>
            <a:ext cx="1524000" cy="1228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াুাি-19040513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447800"/>
            <a:ext cx="1600200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image-107061-15813116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3048000"/>
            <a:ext cx="1219200" cy="1060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 descr="cokonut-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1447800"/>
            <a:ext cx="1600200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পেয়ারা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1447800"/>
            <a:ext cx="144780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4343400"/>
            <a:ext cx="228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4419600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4343400"/>
            <a:ext cx="2438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বারোমাসী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জলপাই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2895600"/>
            <a:ext cx="1676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284E-6 L 0.65834 0.48844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5551 L 0.5625 0.555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0213E-6 L -0.53924 0.288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7816 L 0.26666 0.3112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4996 L -0.67917 0.6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6 L 0.25834 0.61055 " pathEditMode="relative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0485 L -0.66666 0.439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1665 L -0.02552 0.34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24884E-6 L 0.41666 0.42183 " pathEditMode="relative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72</cp:revision>
  <dcterms:created xsi:type="dcterms:W3CDTF">2006-08-16T00:00:00Z</dcterms:created>
  <dcterms:modified xsi:type="dcterms:W3CDTF">2020-05-12T14:12:43Z</dcterms:modified>
</cp:coreProperties>
</file>