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3gp" ContentType="video/3gpp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8" r:id="rId10"/>
    <p:sldId id="270" r:id="rId11"/>
    <p:sldId id="269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C2B-0482-4DE6-9198-A93EB8F6AFF7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F7B9-D010-4D6F-8686-B5E6F00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C2B-0482-4DE6-9198-A93EB8F6AFF7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F7B9-D010-4D6F-8686-B5E6F00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5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C2B-0482-4DE6-9198-A93EB8F6AFF7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F7B9-D010-4D6F-8686-B5E6F00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9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C2B-0482-4DE6-9198-A93EB8F6AFF7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F7B9-D010-4D6F-8686-B5E6F00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7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C2B-0482-4DE6-9198-A93EB8F6AFF7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F7B9-D010-4D6F-8686-B5E6F00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7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C2B-0482-4DE6-9198-A93EB8F6AFF7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F7B9-D010-4D6F-8686-B5E6F00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2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C2B-0482-4DE6-9198-A93EB8F6AFF7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F7B9-D010-4D6F-8686-B5E6F00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9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C2B-0482-4DE6-9198-A93EB8F6AFF7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F7B9-D010-4D6F-8686-B5E6F00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5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C2B-0482-4DE6-9198-A93EB8F6AFF7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F7B9-D010-4D6F-8686-B5E6F00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2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C2B-0482-4DE6-9198-A93EB8F6AFF7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F7B9-D010-4D6F-8686-B5E6F00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1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C2B-0482-4DE6-9198-A93EB8F6AFF7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F7B9-D010-4D6F-8686-B5E6F00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1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69C2B-0482-4DE6-9198-A93EB8F6AFF7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5F7B9-D010-4D6F-8686-B5E6F00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6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7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5.png"/><Relationship Id="rId4" Type="http://schemas.openxmlformats.org/officeDocument/2006/relationships/image" Target="../media/image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1673" y="228600"/>
            <a:ext cx="1548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49" y="2174017"/>
            <a:ext cx="9763899" cy="250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75"/>
            <a:ext cx="12344400" cy="72372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71465" y="0"/>
            <a:ext cx="1324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594" y="1402976"/>
            <a:ext cx="629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594" y="4361655"/>
            <a:ext cx="629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5829" y="1402976"/>
            <a:ext cx="629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5018" y="1402976"/>
            <a:ext cx="629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5018" y="4361655"/>
            <a:ext cx="629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5829" y="4361655"/>
            <a:ext cx="629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urved Up Arrow 8"/>
          <p:cNvSpPr/>
          <p:nvPr/>
        </p:nvSpPr>
        <p:spPr>
          <a:xfrm rot="21431230">
            <a:off x="863185" y="4862789"/>
            <a:ext cx="1811498" cy="71692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 rot="21431230">
            <a:off x="864509" y="4895269"/>
            <a:ext cx="3134106" cy="66828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 rot="21431230">
            <a:off x="957819" y="1867476"/>
            <a:ext cx="1694426" cy="7151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 rot="21431230">
            <a:off x="956764" y="1861888"/>
            <a:ext cx="3018477" cy="704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26606" y="1402976"/>
            <a:ext cx="1324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ন্টার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9579" y="1402976"/>
            <a:ext cx="1751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26607" y="4361655"/>
            <a:ext cx="1324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99579" y="4361655"/>
            <a:ext cx="1324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8730" y="121024"/>
            <a:ext cx="7637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খালি জায়গায় শব্দ বসিয়ে বাক্য তৈরি 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1367716"/>
            <a:ext cx="11636430" cy="434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75"/>
            <a:ext cx="12344400" cy="72372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71465" y="0"/>
            <a:ext cx="2649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971" y="1470212"/>
            <a:ext cx="10284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মোবাইল ফোন আজকের দিনে কী কী কাজে লাগে?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মোবাইল ফোনের ৫টি ব্যবহার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75"/>
            <a:ext cx="12344400" cy="72372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71465" y="0"/>
            <a:ext cx="2649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2938" y="2788023"/>
            <a:ext cx="10446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সম্পর্কে ৫টি বাক্য লিখে আনবে।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5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75"/>
            <a:ext cx="12344400" cy="72372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94" y="296795"/>
            <a:ext cx="8350624" cy="656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65"/>
            <a:ext cx="12240324" cy="6064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5" y="822754"/>
            <a:ext cx="4645555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81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75"/>
            <a:ext cx="12344400" cy="7237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753" y="134471"/>
            <a:ext cx="29583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376518"/>
            <a:ext cx="5979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আবদুল্লাহ- আল- মামুন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বাংগালগাঁও সরকারি প্রাথমিক বিদ্যালয়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কালীগঞ্জ, গাজীপুর।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2541" y="3796553"/>
            <a:ext cx="597945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চতুর্থ শ্রেণি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মোবাইল ফোন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এলাকা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......পরিচালিত হয়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পাঠ-০৩)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75"/>
            <a:ext cx="12344400" cy="7237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301" y="1107583"/>
            <a:ext cx="1081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40" y="938512"/>
            <a:ext cx="6970411" cy="861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577" y="2498501"/>
            <a:ext cx="811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40" y="2334171"/>
            <a:ext cx="8481748" cy="851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059" y="3889419"/>
            <a:ext cx="811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40" y="3720347"/>
            <a:ext cx="6970411" cy="9019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576" y="5427658"/>
            <a:ext cx="927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90928" y="4953506"/>
            <a:ext cx="7670446" cy="1589411"/>
            <a:chOff x="3090928" y="4953506"/>
            <a:chExt cx="7670446" cy="1589411"/>
          </a:xfrm>
        </p:grpSpPr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840" y="4953506"/>
              <a:ext cx="6970411" cy="1191307"/>
            </a:xfrm>
            <a:prstGeom prst="rect">
              <a:avLst/>
            </a:prstGeom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928" y="6040148"/>
              <a:ext cx="7670446" cy="502769"/>
            </a:xfrm>
            <a:prstGeom prst="rect">
              <a:avLst/>
            </a:prstGeom>
          </p:spPr>
        </p:pic>
      </p:grpSp>
      <p:sp>
        <p:nvSpPr>
          <p:cNvPr id="13" name="Right Arrow 12"/>
          <p:cNvSpPr/>
          <p:nvPr/>
        </p:nvSpPr>
        <p:spPr>
          <a:xfrm>
            <a:off x="1300282" y="1183233"/>
            <a:ext cx="1571222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300282" y="2637760"/>
            <a:ext cx="1571222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300282" y="4052027"/>
            <a:ext cx="1571222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300282" y="5574981"/>
            <a:ext cx="1571222" cy="228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85893" y="10433"/>
            <a:ext cx="181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4224" y="0"/>
            <a:ext cx="73420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 দেখি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0600"/>
            <a:ext cx="12192000" cy="5519156"/>
          </a:xfrm>
          <a:prstGeom prst="rect">
            <a:avLst/>
          </a:prstGeom>
        </p:spPr>
      </p:pic>
      <p:pic>
        <p:nvPicPr>
          <p:cNvPr id="5" name="20200511_14584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4518" y="1345561"/>
            <a:ext cx="5342964" cy="331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75"/>
            <a:ext cx="12344400" cy="7237208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154" y="1402646"/>
            <a:ext cx="10286871" cy="4567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4224" y="0"/>
            <a:ext cx="4773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6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75"/>
            <a:ext cx="12344400" cy="7237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4224" y="0"/>
            <a:ext cx="4773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38" y="933185"/>
            <a:ext cx="8334080" cy="5426146"/>
          </a:xfrm>
          <a:prstGeom prst="rect">
            <a:avLst/>
          </a:prstGeom>
        </p:spPr>
      </p:pic>
      <p:pic>
        <p:nvPicPr>
          <p:cNvPr id="7" name="20200428_16221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72209" y="1567965"/>
            <a:ext cx="7653617" cy="402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939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75"/>
            <a:ext cx="12344400" cy="72372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71465" y="0"/>
            <a:ext cx="2649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ATH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8096" y="6113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4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75"/>
            <a:ext cx="12344400" cy="72372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71465" y="0"/>
            <a:ext cx="2649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0" y="707886"/>
            <a:ext cx="9948174" cy="531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97</Words>
  <Application>Microsoft Office PowerPoint</Application>
  <PresentationFormat>Widescreen</PresentationFormat>
  <Paragraphs>37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মামুন</dc:creator>
  <cp:lastModifiedBy>মামুন</cp:lastModifiedBy>
  <cp:revision>26</cp:revision>
  <dcterms:created xsi:type="dcterms:W3CDTF">2020-04-28T09:47:34Z</dcterms:created>
  <dcterms:modified xsi:type="dcterms:W3CDTF">2020-05-11T18:18:39Z</dcterms:modified>
</cp:coreProperties>
</file>