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5"/>
  </p:notesMasterIdLst>
  <p:sldIdLst>
    <p:sldId id="311" r:id="rId2"/>
    <p:sldId id="302" r:id="rId3"/>
    <p:sldId id="299" r:id="rId4"/>
    <p:sldId id="313" r:id="rId5"/>
    <p:sldId id="312" r:id="rId6"/>
    <p:sldId id="297" r:id="rId7"/>
    <p:sldId id="314" r:id="rId8"/>
    <p:sldId id="298" r:id="rId9"/>
    <p:sldId id="296" r:id="rId10"/>
    <p:sldId id="293" r:id="rId11"/>
    <p:sldId id="291" r:id="rId12"/>
    <p:sldId id="292" r:id="rId13"/>
    <p:sldId id="315" r:id="rId14"/>
    <p:sldId id="294" r:id="rId15"/>
    <p:sldId id="301" r:id="rId16"/>
    <p:sldId id="295" r:id="rId17"/>
    <p:sldId id="300" r:id="rId18"/>
    <p:sldId id="303" r:id="rId19"/>
    <p:sldId id="305" r:id="rId20"/>
    <p:sldId id="306" r:id="rId21"/>
    <p:sldId id="307" r:id="rId22"/>
    <p:sldId id="308" r:id="rId23"/>
    <p:sldId id="30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44" autoAdjust="0"/>
    <p:restoredTop sz="92701" autoAdjust="0"/>
  </p:normalViewPr>
  <p:slideViewPr>
    <p:cSldViewPr snapToGrid="0">
      <p:cViewPr varScale="1">
        <p:scale>
          <a:sx n="67" d="100"/>
          <a:sy n="67" d="100"/>
        </p:scale>
        <p:origin x="72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f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27F1DE-757E-4C7E-9EC2-F27376F441C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E90276-607A-4B1C-ACAA-BBBF15CC0831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36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মনিপুরিদের</a:t>
          </a:r>
          <a:r>
            <a: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উৎসব</a:t>
          </a:r>
          <a:endParaRPr lang="en-US" sz="3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BD9F2C-52C0-4542-A627-826613840672}" type="parTrans" cxnId="{E7D91074-6483-4C44-9817-D62655388BCF}">
      <dgm:prSet/>
      <dgm:spPr/>
      <dgm:t>
        <a:bodyPr/>
        <a:lstStyle/>
        <a:p>
          <a:endParaRPr lang="en-US"/>
        </a:p>
      </dgm:t>
    </dgm:pt>
    <dgm:pt modelId="{3654BF1B-9527-482B-8B21-E4CC79F154AB}" type="sibTrans" cxnId="{E7D91074-6483-4C44-9817-D62655388BCF}">
      <dgm:prSet/>
      <dgm:spPr/>
      <dgm:t>
        <a:bodyPr/>
        <a:lstStyle/>
        <a:p>
          <a:endParaRPr lang="en-US"/>
        </a:p>
      </dgm:t>
    </dgm:pt>
    <dgm:pt modelId="{02539717-7E5F-44FF-962D-BB630655AEAA}">
      <dgm:prSet phldrT="[Text]" custT="1"/>
      <dgm:spPr/>
      <dgm:t>
        <a:bodyPr/>
        <a:lstStyle/>
        <a:p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রথযাত্রা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5BEB84-C472-4DF3-AC22-D7121A331242}" type="parTrans" cxnId="{85E39914-7F9F-4826-BFB1-4681646C2ECE}">
      <dgm:prSet/>
      <dgm:spPr/>
      <dgm:t>
        <a:bodyPr/>
        <a:lstStyle/>
        <a:p>
          <a:endParaRPr lang="en-US"/>
        </a:p>
      </dgm:t>
    </dgm:pt>
    <dgm:pt modelId="{67EBD19B-A3D8-49A1-9C50-78E8E9BD9EF7}" type="sibTrans" cxnId="{85E39914-7F9F-4826-BFB1-4681646C2ECE}">
      <dgm:prSet/>
      <dgm:spPr/>
      <dgm:t>
        <a:bodyPr/>
        <a:lstStyle/>
        <a:p>
          <a:endParaRPr lang="en-US"/>
        </a:p>
      </dgm:t>
    </dgm:pt>
    <dgm:pt modelId="{3BFFEE5B-F49E-480F-A094-BBFA7A2FCFE1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রাস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পূর্ণিমা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341AC1-1A6F-4377-B6F0-4900989C5118}" type="parTrans" cxnId="{3F3CD049-9836-4D7F-9686-9389F9EED75D}">
      <dgm:prSet/>
      <dgm:spPr/>
      <dgm:t>
        <a:bodyPr/>
        <a:lstStyle/>
        <a:p>
          <a:endParaRPr lang="en-US"/>
        </a:p>
      </dgm:t>
    </dgm:pt>
    <dgm:pt modelId="{CD5A619D-C4A7-4FA3-A9B7-8AD682A90AD7}" type="sibTrans" cxnId="{3F3CD049-9836-4D7F-9686-9389F9EED75D}">
      <dgm:prSet/>
      <dgm:spPr/>
      <dgm:t>
        <a:bodyPr/>
        <a:lstStyle/>
        <a:p>
          <a:endParaRPr lang="en-US"/>
        </a:p>
      </dgm:t>
    </dgm:pt>
    <dgm:pt modelId="{8ACC7737-AA47-4DD5-9EA1-6A578AD11592}">
      <dgm:prSet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দোলযাত্রা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C5901F-0E86-452E-BA65-9EA79E2FC258}" type="parTrans" cxnId="{3755D745-0526-4A2C-95FA-B5B429B4FB71}">
      <dgm:prSet/>
      <dgm:spPr/>
      <dgm:t>
        <a:bodyPr/>
        <a:lstStyle/>
        <a:p>
          <a:endParaRPr lang="en-US"/>
        </a:p>
      </dgm:t>
    </dgm:pt>
    <dgm:pt modelId="{28389E0C-8A06-4C03-B747-B6AF02E47B48}" type="sibTrans" cxnId="{3755D745-0526-4A2C-95FA-B5B429B4FB71}">
      <dgm:prSet/>
      <dgm:spPr/>
      <dgm:t>
        <a:bodyPr/>
        <a:lstStyle/>
        <a:p>
          <a:endParaRPr lang="en-US"/>
        </a:p>
      </dgm:t>
    </dgm:pt>
    <dgm:pt modelId="{D696B482-CB13-42D6-8FAC-77DFF89CBA2C}" type="pres">
      <dgm:prSet presAssocID="{8227F1DE-757E-4C7E-9EC2-F27376F441C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F14F2F-A856-4BB7-9814-83890D714BB5}" type="pres">
      <dgm:prSet presAssocID="{73E90276-607A-4B1C-ACAA-BBBF15CC0831}" presName="centerShape" presStyleLbl="node0" presStyleIdx="0" presStyleCnt="1" custLinFactNeighborX="-954" custLinFactNeighborY="-1476"/>
      <dgm:spPr/>
      <dgm:t>
        <a:bodyPr/>
        <a:lstStyle/>
        <a:p>
          <a:endParaRPr lang="en-US"/>
        </a:p>
      </dgm:t>
    </dgm:pt>
    <dgm:pt modelId="{37EE31EE-A20F-4708-B658-26743F387185}" type="pres">
      <dgm:prSet presAssocID="{02539717-7E5F-44FF-962D-BB630655AEA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C5ED1-BD1E-4467-8AA8-CB2E6DD760EC}" type="pres">
      <dgm:prSet presAssocID="{02539717-7E5F-44FF-962D-BB630655AEAA}" presName="dummy" presStyleCnt="0"/>
      <dgm:spPr/>
    </dgm:pt>
    <dgm:pt modelId="{1F3C9C32-ED87-4738-A166-187D6F8EA175}" type="pres">
      <dgm:prSet presAssocID="{67EBD19B-A3D8-49A1-9C50-78E8E9BD9EF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3945E0F-9967-4654-B988-FC40DD747856}" type="pres">
      <dgm:prSet presAssocID="{8ACC7737-AA47-4DD5-9EA1-6A578AD115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916EE-E19A-45F9-8075-66121C1EF6FA}" type="pres">
      <dgm:prSet presAssocID="{8ACC7737-AA47-4DD5-9EA1-6A578AD11592}" presName="dummy" presStyleCnt="0"/>
      <dgm:spPr/>
    </dgm:pt>
    <dgm:pt modelId="{A98114E0-6DBF-4DCE-AAF8-ECB335DD11D8}" type="pres">
      <dgm:prSet presAssocID="{28389E0C-8A06-4C03-B747-B6AF02E47B4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1217BDA-9E40-4A37-BAE9-166B9ABF3A69}" type="pres">
      <dgm:prSet presAssocID="{3BFFEE5B-F49E-480F-A094-BBFA7A2FCFE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F35F8-EEB7-4AF9-9FAD-C456DFDBC37B}" type="pres">
      <dgm:prSet presAssocID="{3BFFEE5B-F49E-480F-A094-BBFA7A2FCFE1}" presName="dummy" presStyleCnt="0"/>
      <dgm:spPr/>
    </dgm:pt>
    <dgm:pt modelId="{67CD401E-D18F-42FE-B8F4-BAD136FEA2D8}" type="pres">
      <dgm:prSet presAssocID="{CD5A619D-C4A7-4FA3-A9B7-8AD682A90AD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7D91074-6483-4C44-9817-D62655388BCF}" srcId="{8227F1DE-757E-4C7E-9EC2-F27376F441CB}" destId="{73E90276-607A-4B1C-ACAA-BBBF15CC0831}" srcOrd="0" destOrd="0" parTransId="{1ABD9F2C-52C0-4542-A627-826613840672}" sibTransId="{3654BF1B-9527-482B-8B21-E4CC79F154AB}"/>
    <dgm:cxn modelId="{1681716F-3C31-4C82-B821-EE3CE323B9A9}" type="presOf" srcId="{02539717-7E5F-44FF-962D-BB630655AEAA}" destId="{37EE31EE-A20F-4708-B658-26743F387185}" srcOrd="0" destOrd="0" presId="urn:microsoft.com/office/officeart/2005/8/layout/radial6"/>
    <dgm:cxn modelId="{3755D745-0526-4A2C-95FA-B5B429B4FB71}" srcId="{73E90276-607A-4B1C-ACAA-BBBF15CC0831}" destId="{8ACC7737-AA47-4DD5-9EA1-6A578AD11592}" srcOrd="1" destOrd="0" parTransId="{8CC5901F-0E86-452E-BA65-9EA79E2FC258}" sibTransId="{28389E0C-8A06-4C03-B747-B6AF02E47B48}"/>
    <dgm:cxn modelId="{1DE950D0-B304-470A-8E75-6FF2C6BE4811}" type="presOf" srcId="{8227F1DE-757E-4C7E-9EC2-F27376F441CB}" destId="{D696B482-CB13-42D6-8FAC-77DFF89CBA2C}" srcOrd="0" destOrd="0" presId="urn:microsoft.com/office/officeart/2005/8/layout/radial6"/>
    <dgm:cxn modelId="{CA6C832E-0DDC-4846-A459-229EF189F00A}" type="presOf" srcId="{28389E0C-8A06-4C03-B747-B6AF02E47B48}" destId="{A98114E0-6DBF-4DCE-AAF8-ECB335DD11D8}" srcOrd="0" destOrd="0" presId="urn:microsoft.com/office/officeart/2005/8/layout/radial6"/>
    <dgm:cxn modelId="{335879BD-D50E-4758-A4FA-858E8EB06470}" type="presOf" srcId="{3BFFEE5B-F49E-480F-A094-BBFA7A2FCFE1}" destId="{31217BDA-9E40-4A37-BAE9-166B9ABF3A69}" srcOrd="0" destOrd="0" presId="urn:microsoft.com/office/officeart/2005/8/layout/radial6"/>
    <dgm:cxn modelId="{C559CB0F-7956-4659-9E75-3E69A705F924}" type="presOf" srcId="{CD5A619D-C4A7-4FA3-A9B7-8AD682A90AD7}" destId="{67CD401E-D18F-42FE-B8F4-BAD136FEA2D8}" srcOrd="0" destOrd="0" presId="urn:microsoft.com/office/officeart/2005/8/layout/radial6"/>
    <dgm:cxn modelId="{596582FE-E7D6-46EE-A3BE-1AA9640F9B9A}" type="presOf" srcId="{8ACC7737-AA47-4DD5-9EA1-6A578AD11592}" destId="{13945E0F-9967-4654-B988-FC40DD747856}" srcOrd="0" destOrd="0" presId="urn:microsoft.com/office/officeart/2005/8/layout/radial6"/>
    <dgm:cxn modelId="{85E39914-7F9F-4826-BFB1-4681646C2ECE}" srcId="{73E90276-607A-4B1C-ACAA-BBBF15CC0831}" destId="{02539717-7E5F-44FF-962D-BB630655AEAA}" srcOrd="0" destOrd="0" parTransId="{DE5BEB84-C472-4DF3-AC22-D7121A331242}" sibTransId="{67EBD19B-A3D8-49A1-9C50-78E8E9BD9EF7}"/>
    <dgm:cxn modelId="{47781E0E-F03B-4E0C-BDB3-97E1941C3871}" type="presOf" srcId="{73E90276-607A-4B1C-ACAA-BBBF15CC0831}" destId="{85F14F2F-A856-4BB7-9814-83890D714BB5}" srcOrd="0" destOrd="0" presId="urn:microsoft.com/office/officeart/2005/8/layout/radial6"/>
    <dgm:cxn modelId="{3F3CD049-9836-4D7F-9686-9389F9EED75D}" srcId="{73E90276-607A-4B1C-ACAA-BBBF15CC0831}" destId="{3BFFEE5B-F49E-480F-A094-BBFA7A2FCFE1}" srcOrd="2" destOrd="0" parTransId="{C1341AC1-1A6F-4377-B6F0-4900989C5118}" sibTransId="{CD5A619D-C4A7-4FA3-A9B7-8AD682A90AD7}"/>
    <dgm:cxn modelId="{60C80718-126F-4CE5-BC65-FB49A3C512A7}" type="presOf" srcId="{67EBD19B-A3D8-49A1-9C50-78E8E9BD9EF7}" destId="{1F3C9C32-ED87-4738-A166-187D6F8EA175}" srcOrd="0" destOrd="0" presId="urn:microsoft.com/office/officeart/2005/8/layout/radial6"/>
    <dgm:cxn modelId="{CE1BD3EF-68ED-4EE3-9753-AF12B10300AB}" type="presParOf" srcId="{D696B482-CB13-42D6-8FAC-77DFF89CBA2C}" destId="{85F14F2F-A856-4BB7-9814-83890D714BB5}" srcOrd="0" destOrd="0" presId="urn:microsoft.com/office/officeart/2005/8/layout/radial6"/>
    <dgm:cxn modelId="{6CD98353-F794-4A3B-B501-E691A7B68459}" type="presParOf" srcId="{D696B482-CB13-42D6-8FAC-77DFF89CBA2C}" destId="{37EE31EE-A20F-4708-B658-26743F387185}" srcOrd="1" destOrd="0" presId="urn:microsoft.com/office/officeart/2005/8/layout/radial6"/>
    <dgm:cxn modelId="{3D0E5700-CF79-496F-87CC-4BDD836A6F68}" type="presParOf" srcId="{D696B482-CB13-42D6-8FAC-77DFF89CBA2C}" destId="{596C5ED1-BD1E-4467-8AA8-CB2E6DD760EC}" srcOrd="2" destOrd="0" presId="urn:microsoft.com/office/officeart/2005/8/layout/radial6"/>
    <dgm:cxn modelId="{F3BC3FC3-2BE4-41D9-A0A1-3ECC0EC01577}" type="presParOf" srcId="{D696B482-CB13-42D6-8FAC-77DFF89CBA2C}" destId="{1F3C9C32-ED87-4738-A166-187D6F8EA175}" srcOrd="3" destOrd="0" presId="urn:microsoft.com/office/officeart/2005/8/layout/radial6"/>
    <dgm:cxn modelId="{BD87A5DD-C837-4B37-8480-BF95923D92B6}" type="presParOf" srcId="{D696B482-CB13-42D6-8FAC-77DFF89CBA2C}" destId="{13945E0F-9967-4654-B988-FC40DD747856}" srcOrd="4" destOrd="0" presId="urn:microsoft.com/office/officeart/2005/8/layout/radial6"/>
    <dgm:cxn modelId="{24285492-8BC4-40E3-89F3-6C57C9FB603B}" type="presParOf" srcId="{D696B482-CB13-42D6-8FAC-77DFF89CBA2C}" destId="{83A916EE-E19A-45F9-8075-66121C1EF6FA}" srcOrd="5" destOrd="0" presId="urn:microsoft.com/office/officeart/2005/8/layout/radial6"/>
    <dgm:cxn modelId="{4D946862-2B20-47E6-B984-7DBF792F68C4}" type="presParOf" srcId="{D696B482-CB13-42D6-8FAC-77DFF89CBA2C}" destId="{A98114E0-6DBF-4DCE-AAF8-ECB335DD11D8}" srcOrd="6" destOrd="0" presId="urn:microsoft.com/office/officeart/2005/8/layout/radial6"/>
    <dgm:cxn modelId="{EBA65EEB-CCD6-43DE-9D65-F0E64DE6CC09}" type="presParOf" srcId="{D696B482-CB13-42D6-8FAC-77DFF89CBA2C}" destId="{31217BDA-9E40-4A37-BAE9-166B9ABF3A69}" srcOrd="7" destOrd="0" presId="urn:microsoft.com/office/officeart/2005/8/layout/radial6"/>
    <dgm:cxn modelId="{10458DCC-535C-4753-A11C-227AF41FF700}" type="presParOf" srcId="{D696B482-CB13-42D6-8FAC-77DFF89CBA2C}" destId="{97FF35F8-EEB7-4AF9-9FAD-C456DFDBC37B}" srcOrd="8" destOrd="0" presId="urn:microsoft.com/office/officeart/2005/8/layout/radial6"/>
    <dgm:cxn modelId="{AC1E4E6E-45F2-4425-9A8B-213DC092A591}" type="presParOf" srcId="{D696B482-CB13-42D6-8FAC-77DFF89CBA2C}" destId="{67CD401E-D18F-42FE-B8F4-BAD136FEA2D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D401E-D18F-42FE-B8F4-BAD136FEA2D8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114E0-6DBF-4DCE-AAF8-ECB335DD11D8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C9C32-ED87-4738-A166-187D6F8EA175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14F2F-A856-4BB7-9814-83890D714BB5}">
      <dsp:nvSpPr>
        <dsp:cNvPr id="0" name=""/>
        <dsp:cNvSpPr/>
      </dsp:nvSpPr>
      <dsp:spPr>
        <a:xfrm>
          <a:off x="2996511" y="1808090"/>
          <a:ext cx="2051843" cy="20518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মনিপুরিদের</a:t>
          </a:r>
          <a:r>
            <a:rPr lang="en-US" sz="32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উৎসব</a:t>
          </a:r>
          <a:endParaRPr lang="en-US" sz="32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96996" y="2108575"/>
        <a:ext cx="1450873" cy="1450873"/>
      </dsp:txXfrm>
    </dsp:sp>
    <dsp:sp modelId="{37EE31EE-A20F-4708-B658-26743F387185}">
      <dsp:nvSpPr>
        <dsp:cNvPr id="0" name=""/>
        <dsp:cNvSpPr/>
      </dsp:nvSpPr>
      <dsp:spPr>
        <a:xfrm>
          <a:off x="3345854" y="1626"/>
          <a:ext cx="1436290" cy="143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রথযাত্রা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56194" y="211966"/>
        <a:ext cx="1015610" cy="1015610"/>
      </dsp:txXfrm>
    </dsp:sp>
    <dsp:sp modelId="{13945E0F-9967-4654-B988-FC40DD747856}">
      <dsp:nvSpPr>
        <dsp:cNvPr id="0" name=""/>
        <dsp:cNvSpPr/>
      </dsp:nvSpPr>
      <dsp:spPr>
        <a:xfrm>
          <a:off x="5232535" y="3269453"/>
          <a:ext cx="1436290" cy="143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দোলযাত্রা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42875" y="3479793"/>
        <a:ext cx="1015610" cy="1015610"/>
      </dsp:txXfrm>
    </dsp:sp>
    <dsp:sp modelId="{31217BDA-9E40-4A37-BAE9-166B9ABF3A69}">
      <dsp:nvSpPr>
        <dsp:cNvPr id="0" name=""/>
        <dsp:cNvSpPr/>
      </dsp:nvSpPr>
      <dsp:spPr>
        <a:xfrm>
          <a:off x="1459173" y="3269453"/>
          <a:ext cx="1436290" cy="143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রাস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পূর্ণিমা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69513" y="3479793"/>
        <a:ext cx="1015610" cy="1015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B9863-34F5-4A63-B23F-9ABD26028471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758E7-7303-4D9A-B6B5-5555E86E6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4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1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1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64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5633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26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86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23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92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3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0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6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9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6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2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7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1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8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F79200D-8EE4-49E5-B5C6-2AE799C757EB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23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f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42672"/>
            <a:ext cx="12192000" cy="6900672"/>
            <a:chOff x="0" y="-42673"/>
            <a:chExt cx="12192000" cy="6900672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gradFill>
              <a:gsLst>
                <a:gs pos="0">
                  <a:srgbClr val="002060"/>
                </a:gs>
                <a:gs pos="100000">
                  <a:srgbClr val="00B05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66799"/>
              <a:ext cx="12192000" cy="5791200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312821" y="-42673"/>
              <a:ext cx="10732167" cy="110947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পাঠে</a:t>
              </a:r>
              <a:r>
                <a:rPr lang="en-US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সকলকে</a:t>
              </a:r>
              <a:r>
                <a:rPr lang="en-US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323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47784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4778477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</p:pic>
      <p:sp>
        <p:nvSpPr>
          <p:cNvPr id="4" name="Flowchart: Process 3"/>
          <p:cNvSpPr/>
          <p:nvPr/>
        </p:nvSpPr>
        <p:spPr>
          <a:xfrm>
            <a:off x="480646" y="4985900"/>
            <a:ext cx="11230708" cy="166467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মনিপুরিরা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বাশ,টিন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5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r="7413"/>
          <a:stretch/>
        </p:blipFill>
        <p:spPr>
          <a:xfrm>
            <a:off x="6096000" y="0"/>
            <a:ext cx="6096000" cy="3429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2597" y="0"/>
            <a:ext cx="5570806" cy="3420331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মনিপুরিদের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-32401" y="3506647"/>
            <a:ext cx="2983198" cy="2625499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241203" y="3506648"/>
            <a:ext cx="2983198" cy="262549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60802" y="3506647"/>
            <a:ext cx="2983198" cy="262549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84198" y="3440861"/>
            <a:ext cx="2983198" cy="262549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89380" y="6105703"/>
            <a:ext cx="2139636" cy="69805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ভাত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355567" y="6132146"/>
            <a:ext cx="2139636" cy="698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মাছ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437022" y="6180470"/>
            <a:ext cx="2139636" cy="6980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সবজি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9237406" y="6066360"/>
            <a:ext cx="2899249" cy="69805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সিঞ্জেদা</a:t>
            </a:r>
            <a:r>
              <a:rPr lang="en-US" dirty="0" smtClean="0"/>
              <a:t> (</a:t>
            </a:r>
            <a:r>
              <a:rPr lang="en-US" dirty="0" err="1" smtClean="0"/>
              <a:t>নানা</a:t>
            </a:r>
            <a:r>
              <a:rPr lang="en-US" dirty="0" smtClean="0"/>
              <a:t> </a:t>
            </a:r>
            <a:r>
              <a:rPr lang="en-US" dirty="0" err="1" smtClean="0"/>
              <a:t>ধরনের</a:t>
            </a:r>
            <a:r>
              <a:rPr lang="en-US" dirty="0" smtClean="0"/>
              <a:t> </a:t>
            </a:r>
            <a:r>
              <a:rPr lang="en-US" dirty="0" err="1" smtClean="0"/>
              <a:t>শাক</a:t>
            </a:r>
            <a:r>
              <a:rPr lang="en-US" dirty="0" smtClean="0"/>
              <a:t> </a:t>
            </a:r>
            <a:r>
              <a:rPr lang="en-US" dirty="0" err="1" smtClean="0"/>
              <a:t>সবজি</a:t>
            </a:r>
            <a:r>
              <a:rPr lang="en-US" dirty="0" smtClean="0"/>
              <a:t> </a:t>
            </a:r>
            <a:r>
              <a:rPr lang="en-US" dirty="0" err="1" smtClean="0"/>
              <a:t>দিয়ে</a:t>
            </a:r>
            <a:r>
              <a:rPr lang="en-US" dirty="0" smtClean="0"/>
              <a:t> </a:t>
            </a:r>
            <a:r>
              <a:rPr lang="en-US" dirty="0" err="1" smtClean="0"/>
              <a:t>তৈরি</a:t>
            </a:r>
            <a:r>
              <a:rPr lang="en-US" dirty="0" smtClean="0"/>
              <a:t> </a:t>
            </a:r>
            <a:r>
              <a:rPr lang="en-US" dirty="0" err="1" smtClean="0"/>
              <a:t>খাবার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4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2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-2"/>
            <a:ext cx="6095999" cy="50718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96000" cy="50718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Flowchart: Process 2"/>
          <p:cNvSpPr/>
          <p:nvPr/>
        </p:nvSpPr>
        <p:spPr>
          <a:xfrm>
            <a:off x="682752" y="5349239"/>
            <a:ext cx="11045952" cy="1231392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মনিপু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রিরা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কৃষিজীবী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তাঁতি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4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12670302" cy="6857999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570763" y="46429"/>
            <a:ext cx="8515350" cy="10715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মনিপুরিদের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5452467"/>
            <a:ext cx="12422651" cy="140553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মনিপুরি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লহিং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ঘাগড়া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অহিং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ওড়না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ধুতি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পাঞ্জাবি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24" y="1135855"/>
            <a:ext cx="5199809" cy="419338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8144" y="1164420"/>
            <a:ext cx="7645680" cy="4164819"/>
            <a:chOff x="98144" y="1171577"/>
            <a:chExt cx="7784821" cy="40469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476" y="1171577"/>
              <a:ext cx="3900489" cy="40469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44" y="1171577"/>
              <a:ext cx="3884332" cy="4046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765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4260"/>
            <a:ext cx="12192000" cy="6857999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84297942"/>
              </p:ext>
            </p:extLst>
          </p:nvPr>
        </p:nvGraphicFramePr>
        <p:xfrm>
          <a:off x="2032000" y="143933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274306" y="1"/>
            <a:ext cx="5267796" cy="143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9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9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2708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F14F2F-A856-4BB7-9814-83890D714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85F14F2F-A856-4BB7-9814-83890D714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85F14F2F-A856-4BB7-9814-83890D714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85F14F2F-A856-4BB7-9814-83890D714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EE31EE-A20F-4708-B658-26743F387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37EE31EE-A20F-4708-B658-26743F387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37EE31EE-A20F-4708-B658-26743F387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37EE31EE-A20F-4708-B658-26743F387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3C9C32-ED87-4738-A166-187D6F8EA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1F3C9C32-ED87-4738-A166-187D6F8EA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1F3C9C32-ED87-4738-A166-187D6F8EA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1F3C9C32-ED87-4738-A166-187D6F8EA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945E0F-9967-4654-B988-FC40DD747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13945E0F-9967-4654-B988-FC40DD747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13945E0F-9967-4654-B988-FC40DD747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13945E0F-9967-4654-B988-FC40DD747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8114E0-6DBF-4DCE-AAF8-ECB335DD1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A98114E0-6DBF-4DCE-AAF8-ECB335DD1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A98114E0-6DBF-4DCE-AAF8-ECB335DD1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A98114E0-6DBF-4DCE-AAF8-ECB335DD11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17BDA-9E40-4A37-BAE9-166B9ABF3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31217BDA-9E40-4A37-BAE9-166B9ABF3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31217BDA-9E40-4A37-BAE9-166B9ABF3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31217BDA-9E40-4A37-BAE9-166B9ABF3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D401E-D18F-42FE-B8F4-BAD136FEA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67CD401E-D18F-42FE-B8F4-BAD136FEA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67CD401E-D18F-42FE-B8F4-BAD136FEA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67CD401E-D18F-42FE-B8F4-BAD136FEA2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85344" y="0"/>
            <a:ext cx="12192000" cy="6857999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89" y="1"/>
            <a:ext cx="6304229" cy="33318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41" y="0"/>
            <a:ext cx="6058460" cy="33318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945532"/>
            <a:ext cx="5535167" cy="2856826"/>
          </a:xfrm>
          <a:prstGeom prst="rect">
            <a:avLst/>
          </a:prstGeom>
        </p:spPr>
      </p:pic>
      <p:sp>
        <p:nvSpPr>
          <p:cNvPr id="11" name="Flowchart: Process 10"/>
          <p:cNvSpPr/>
          <p:nvPr/>
        </p:nvSpPr>
        <p:spPr>
          <a:xfrm>
            <a:off x="2157984" y="3363528"/>
            <a:ext cx="1780032" cy="558017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রথযাত্রা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8827007" y="3354354"/>
            <a:ext cx="2145791" cy="600456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দোলযাত্রা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9714737" y="5178667"/>
            <a:ext cx="2340864" cy="600456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রাসপূর্ণিমা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8685275" y="5236579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7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65"/>
            <a:ext cx="4018547" cy="45476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" t="20044" r="800" b="20934"/>
          <a:stretch/>
        </p:blipFill>
        <p:spPr>
          <a:xfrm>
            <a:off x="4020051" y="83059"/>
            <a:ext cx="4151897" cy="45476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78737" y="4733543"/>
            <a:ext cx="11834526" cy="19385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মনিপুরিরা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নাচ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বাদ্যযন্ত্রের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48" y="83059"/>
            <a:ext cx="4020051" cy="45575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64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8927" y="614425"/>
            <a:ext cx="10584872" cy="58785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সংযোগঃ</a:t>
            </a:r>
            <a:endParaRPr lang="en-US" sz="8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9158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gradFill>
              <a:gsLst>
                <a:gs pos="0">
                  <a:srgbClr val="002060"/>
                </a:gs>
                <a:gs pos="100000">
                  <a:srgbClr val="00B05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1" y="0"/>
              <a:ext cx="6096000" cy="6857999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6096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1554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03628" y="417468"/>
            <a:ext cx="4124847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bn-BD" sz="7200" b="1" dirty="0" smtClean="0">
                <a:ln w="11430"/>
                <a:solidFill>
                  <a:srgbClr val="73136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 </a:t>
            </a:r>
            <a:r>
              <a:rPr lang="bn-BD" sz="7200" b="1" dirty="0">
                <a:ln w="11430"/>
                <a:solidFill>
                  <a:srgbClr val="73136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7200" b="1" dirty="0">
              <a:ln w="11430"/>
              <a:solidFill>
                <a:srgbClr val="73136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2793" y="1519538"/>
            <a:ext cx="11641732" cy="830997"/>
            <a:chOff x="23795" y="1701069"/>
            <a:chExt cx="11641732" cy="830997"/>
          </a:xfrm>
        </p:grpSpPr>
        <p:sp>
          <p:nvSpPr>
            <p:cNvPr id="5" name="TextBox 4"/>
            <p:cNvSpPr txBox="1"/>
            <p:nvPr/>
          </p:nvSpPr>
          <p:spPr>
            <a:xfrm>
              <a:off x="2499850" y="1763288"/>
              <a:ext cx="9165677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মনিপুরিরা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কোথায়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বাস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 </a:t>
              </a:r>
              <a:endParaRPr lang="en-US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10"/>
            <p:cNvSpPr txBox="1">
              <a:spLocks noChangeArrowheads="1"/>
            </p:cNvSpPr>
            <p:nvPr/>
          </p:nvSpPr>
          <p:spPr bwMode="auto">
            <a:xfrm>
              <a:off x="23795" y="1701069"/>
              <a:ext cx="160735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extrusionH="57150" contourW="12700">
                <a:bevelT w="25400" h="25400" prst="angle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8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গোলাপ</a:t>
              </a:r>
              <a:endParaRPr lang="en-US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717849" y="1843981"/>
              <a:ext cx="614517" cy="546500"/>
            </a:xfrm>
            <a:prstGeom prst="rightArrow">
              <a:avLst/>
            </a:prstGeom>
            <a:gradFill flip="none" rotWithShape="1">
              <a:gsLst>
                <a:gs pos="2000">
                  <a:srgbClr val="660033"/>
                </a:gs>
                <a:gs pos="30000">
                  <a:srgbClr val="660033"/>
                </a:gs>
                <a:gs pos="99000">
                  <a:srgbClr val="660033"/>
                </a:gs>
                <a:gs pos="100000">
                  <a:schemeClr val="bg2">
                    <a:lumMod val="75000"/>
                  </a:schemeClr>
                </a:gs>
                <a:gs pos="98000">
                  <a:srgbClr val="AE1EA7"/>
                </a:gs>
                <a:gs pos="100000">
                  <a:schemeClr val="bg1"/>
                </a:gs>
                <a:gs pos="97000">
                  <a:srgbClr val="CC00FF"/>
                </a:gs>
                <a:gs pos="100000">
                  <a:schemeClr val="bg1"/>
                </a:gs>
              </a:gsLst>
              <a:lin ang="0" scaled="1"/>
              <a:tileRect/>
            </a:gradFill>
            <a:ln w="285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02668" y="2752761"/>
            <a:ext cx="11641732" cy="830997"/>
            <a:chOff x="23795" y="1701069"/>
            <a:chExt cx="11641732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2499850" y="1763288"/>
              <a:ext cx="9165677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4000" b="1" dirty="0" err="1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মনিপুরিদের</a:t>
              </a:r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মেয়ে</a:t>
              </a:r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000" b="1" dirty="0" err="1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ছেলেরা</a:t>
              </a:r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কেমন</a:t>
              </a:r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পোশাক</a:t>
              </a:r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পরেন</a:t>
              </a:r>
              <a:r>
                <a:rPr lang="en-US" sz="40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3795" y="1701069"/>
              <a:ext cx="160735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extrusionH="57150" contourW="12700">
                <a:bevelT w="25400" h="25400" prst="angle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800" b="1" dirty="0" err="1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জবা</a:t>
              </a:r>
              <a:endPara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717849" y="1843981"/>
              <a:ext cx="614517" cy="546500"/>
            </a:xfrm>
            <a:prstGeom prst="rightArrow">
              <a:avLst/>
            </a:prstGeom>
            <a:gradFill flip="none" rotWithShape="1">
              <a:gsLst>
                <a:gs pos="2000">
                  <a:srgbClr val="660033"/>
                </a:gs>
                <a:gs pos="30000">
                  <a:srgbClr val="660033"/>
                </a:gs>
                <a:gs pos="99000">
                  <a:srgbClr val="660033"/>
                </a:gs>
                <a:gs pos="100000">
                  <a:schemeClr val="bg2">
                    <a:lumMod val="75000"/>
                  </a:schemeClr>
                </a:gs>
                <a:gs pos="98000">
                  <a:srgbClr val="AE1EA7"/>
                </a:gs>
                <a:gs pos="100000">
                  <a:schemeClr val="bg1"/>
                </a:gs>
                <a:gs pos="97000">
                  <a:srgbClr val="CC00FF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F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8518" y="4245297"/>
            <a:ext cx="11573482" cy="850797"/>
            <a:chOff x="23795" y="1701069"/>
            <a:chExt cx="11573482" cy="850797"/>
          </a:xfrm>
        </p:grpSpPr>
        <p:sp>
          <p:nvSpPr>
            <p:cNvPr id="14" name="TextBox 13"/>
            <p:cNvSpPr txBox="1"/>
            <p:nvPr/>
          </p:nvSpPr>
          <p:spPr>
            <a:xfrm>
              <a:off x="2499850" y="1843980"/>
              <a:ext cx="90974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4000" b="1" dirty="0" err="1" smtClean="0">
                  <a:ln w="11430"/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মনিপুরিরে</a:t>
              </a:r>
              <a:r>
                <a:rPr lang="en-US" sz="4000" b="1" dirty="0" smtClean="0">
                  <a:ln w="11430"/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২টি </a:t>
              </a:r>
              <a:r>
                <a:rPr lang="en-US" sz="4000" b="1" dirty="0" err="1" smtClean="0">
                  <a:ln w="11430"/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পেশার</a:t>
              </a:r>
              <a:r>
                <a:rPr lang="en-US" sz="4000" b="1" dirty="0" smtClean="0">
                  <a:ln w="11430"/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4000" b="1" dirty="0" smtClean="0">
                  <a:ln w="11430"/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4000" b="1" dirty="0" smtClean="0">
                  <a:ln w="11430"/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4000" b="1" dirty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23795" y="1701069"/>
              <a:ext cx="160735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extrusionH="57150" contourW="12700">
                <a:bevelT w="25400" h="25400" prst="angle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800" b="1" dirty="0" err="1" smtClean="0">
                  <a:ln w="11430"/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জুই</a:t>
              </a:r>
              <a:endParaRPr lang="en-US" sz="4800" b="1" dirty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1717849" y="1843981"/>
              <a:ext cx="614517" cy="546500"/>
            </a:xfrm>
            <a:prstGeom prst="rightArrow">
              <a:avLst/>
            </a:prstGeom>
            <a:gradFill flip="none" rotWithShape="1">
              <a:gsLst>
                <a:gs pos="2000">
                  <a:srgbClr val="660033"/>
                </a:gs>
                <a:gs pos="30000">
                  <a:srgbClr val="660033"/>
                </a:gs>
                <a:gs pos="99000">
                  <a:srgbClr val="660033"/>
                </a:gs>
                <a:gs pos="100000">
                  <a:schemeClr val="bg2">
                    <a:lumMod val="75000"/>
                  </a:schemeClr>
                </a:gs>
                <a:gs pos="98000">
                  <a:srgbClr val="AE1EA7"/>
                </a:gs>
                <a:gs pos="100000">
                  <a:schemeClr val="bg1"/>
                </a:gs>
                <a:gs pos="97000">
                  <a:srgbClr val="CC00FF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8D177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808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64809" y="290292"/>
            <a:ext cx="4189935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311236"/>
            <a:ext cx="5805054" cy="2554545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মোঃরফিকুল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শিক্ষক 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৩৬নং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পূর্ব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ভাষানচর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সঃপ্রাঃবিঃ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সদরপুর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ফরিদপুর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3803" y="290292"/>
            <a:ext cx="4131444" cy="10280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বিষয়ঃপরিচিতি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5382" y="2553515"/>
            <a:ext cx="5846619" cy="347787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শ্রেণি-৪র্থ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বিষয়-বাংলাদেশ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অধ্যায়: </a:t>
            </a:r>
            <a:r>
              <a:rPr lang="bn-IN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ক্ষুদ্র নৃ-গোষ্ঠী।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পাঠ-মনিপুরি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7" t="18876" r="11779" b="31787"/>
          <a:stretch/>
        </p:blipFill>
        <p:spPr>
          <a:xfrm>
            <a:off x="2152004" y="1352858"/>
            <a:ext cx="2215543" cy="191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51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4182" y="2006870"/>
            <a:ext cx="11637818" cy="44935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১।শূন্যস্থান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4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মনিপুরিরে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-------------।</a:t>
            </a:r>
          </a:p>
          <a:p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-----------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সামাজিকভাবে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মনিপুরিরা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ভাষাগোষ্ঠিতে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মনিপুরি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---------ও -----------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পরেন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6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6384" y="449437"/>
            <a:ext cx="5303652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6622" y="2700160"/>
            <a:ext cx="11258756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6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endParaRPr lang="en-US" sz="6600" b="1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মপিুরিরা</a:t>
            </a:r>
            <a:r>
              <a:rPr lang="en-US" sz="6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6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6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করেন?মনিপুরিরা</a:t>
            </a:r>
            <a:r>
              <a:rPr lang="en-US" sz="6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ভাষাগোষ্ঠিতে</a:t>
            </a:r>
            <a:r>
              <a:rPr lang="en-US" sz="6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6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6786" y="204944"/>
            <a:ext cx="2599375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80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rgbClr val="5B9BD5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8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82436" y="720436"/>
            <a:ext cx="3874955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/>
            <a:r>
              <a:rPr lang="en-US" sz="72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bn-BD" sz="72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72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7200" b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2286"/>
            <a:ext cx="6096001" cy="32926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7090" y="3537190"/>
            <a:ext cx="11637818" cy="21236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নৃ-গোষ্ঠির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জীবনধারার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শ্রদ্ধাশীল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43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6253" y="-315392"/>
            <a:ext cx="12316692" cy="7328372"/>
            <a:chOff x="-1" y="-220990"/>
            <a:chExt cx="12316692" cy="7328372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gradFill>
              <a:gsLst>
                <a:gs pos="0">
                  <a:srgbClr val="002060"/>
                </a:gs>
                <a:gs pos="100000">
                  <a:srgbClr val="00B05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0" y="-220990"/>
              <a:ext cx="12316691" cy="7314517"/>
              <a:chOff x="-124691" y="-207135"/>
              <a:chExt cx="12316691" cy="7314517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-124691" y="0"/>
                <a:ext cx="12316691" cy="7107382"/>
              </a:xfrm>
              <a:prstGeom prst="rect">
                <a:avLst/>
              </a:prstGeom>
              <a:gradFill>
                <a:gsLst>
                  <a:gs pos="2000">
                    <a:srgbClr val="00B0F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0">
                    <a:schemeClr val="accent6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027096" y="185280"/>
                <a:ext cx="390325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r>
                  <a:rPr lang="en-US" sz="11500" b="1" dirty="0" err="1" smtClean="0">
                    <a:ln w="11430"/>
                    <a:solidFill>
                      <a:schemeClr val="bg1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সকলকে</a:t>
                </a:r>
                <a:endParaRPr lang="en-US" sz="11500" b="1" dirty="0">
                  <a:ln w="11430"/>
                  <a:solidFill>
                    <a:schemeClr val="bg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209309" y="-207135"/>
                <a:ext cx="5209308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166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ধন্যবাদ</a:t>
                </a:r>
                <a:endParaRPr lang="en-US" sz="166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885071"/>
              <a:ext cx="12316691" cy="5222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42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6127" y="0"/>
            <a:ext cx="3339745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 dirty="0">
                <a:ln/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kern="0" dirty="0">
              <a:ln/>
              <a:solidFill>
                <a:schemeClr val="accent1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0511" y="1564194"/>
            <a:ext cx="11556180" cy="3303349"/>
            <a:chOff x="760511" y="1564194"/>
            <a:chExt cx="11556180" cy="3303349"/>
          </a:xfrm>
        </p:grpSpPr>
        <p:sp>
          <p:nvSpPr>
            <p:cNvPr id="7" name="TextBox 6"/>
            <p:cNvSpPr txBox="1"/>
            <p:nvPr/>
          </p:nvSpPr>
          <p:spPr>
            <a:xfrm>
              <a:off x="845127" y="1564194"/>
              <a:ext cx="9561126" cy="76944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4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২.৩.১ </a:t>
              </a:r>
              <a:r>
                <a:rPr lang="en-US" sz="44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4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ক্ষুদ্র</a:t>
              </a:r>
              <a:r>
                <a:rPr lang="en-US" sz="4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নৃ-গোষ্ঠির</a:t>
              </a:r>
              <a:r>
                <a:rPr lang="en-US" sz="4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4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5127" y="2535372"/>
              <a:ext cx="11471564" cy="14465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4400" b="1" dirty="0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২.৩.২মনিপুরিরে </a:t>
              </a:r>
              <a:r>
                <a:rPr lang="en-US" sz="4400" b="1" dirty="0" err="1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পোশাক,খাদ্য</a:t>
              </a:r>
              <a:r>
                <a:rPr lang="en-US" sz="4400" b="1" dirty="0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400" b="1" dirty="0" err="1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উৎসব</a:t>
              </a:r>
              <a:r>
                <a:rPr lang="en-US" sz="4400" b="1" dirty="0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সম্পর্ক</a:t>
              </a:r>
              <a:r>
                <a:rPr lang="en-US" sz="4400" b="1" dirty="0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বর্ননা</a:t>
              </a:r>
              <a:r>
                <a:rPr lang="en-US" sz="4400" b="1" dirty="0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400" b="1" dirty="0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400" b="1" dirty="0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4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0511" y="4098102"/>
              <a:ext cx="11181364" cy="76944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4400" b="1" dirty="0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২.৩.৩ </a:t>
              </a:r>
              <a:r>
                <a:rPr lang="en-US" sz="4400" b="1" dirty="0" err="1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মনিপুরিদের</a:t>
              </a:r>
              <a:r>
                <a:rPr lang="en-US" sz="4400" b="1" dirty="0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জীবনধারা</a:t>
              </a:r>
              <a:r>
                <a:rPr lang="en-US" sz="4400" b="1" dirty="0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400" b="1" dirty="0" err="1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সাংস্কৃতির</a:t>
              </a:r>
              <a:r>
                <a:rPr lang="en-US" sz="4400" b="1" dirty="0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প্রতি</a:t>
              </a:r>
              <a:r>
                <a:rPr lang="en-US" sz="4400" b="1" dirty="0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শ্রদ্ধাশীল</a:t>
              </a:r>
              <a:r>
                <a:rPr lang="en-US" sz="4400" b="1" dirty="0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হবে</a:t>
              </a:r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909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12670302" cy="6857999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728664" y="385762"/>
            <a:ext cx="10244137" cy="17002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972492"/>
              </p:ext>
            </p:extLst>
          </p:nvPr>
        </p:nvGraphicFramePr>
        <p:xfrm>
          <a:off x="714375" y="3092450"/>
          <a:ext cx="10491788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3" imgW="4259160" imgH="437760" progId="Package">
                  <p:embed/>
                </p:oleObj>
              </mc:Choice>
              <mc:Fallback>
                <p:oleObj name="Packager Shell Object" showAsIcon="1" r:id="rId3" imgW="42591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4375" y="3092450"/>
                        <a:ext cx="10491788" cy="129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2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12670302" cy="6857999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2419" y="223242"/>
            <a:ext cx="12065463" cy="140553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নৃ-গোষ্ঠি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মনিপুরি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75"/>
            <a:ext cx="12670302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3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9956" y="0"/>
            <a:ext cx="12092088" cy="6802581"/>
            <a:chOff x="96982" y="55418"/>
            <a:chExt cx="12092088" cy="6802581"/>
          </a:xfrm>
        </p:grpSpPr>
        <p:sp>
          <p:nvSpPr>
            <p:cNvPr id="4" name="5-Point Star 3"/>
            <p:cNvSpPr/>
            <p:nvPr/>
          </p:nvSpPr>
          <p:spPr>
            <a:xfrm>
              <a:off x="1555173" y="1787237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6982" y="124690"/>
              <a:ext cx="6206836" cy="6733309"/>
              <a:chOff x="98497" y="0"/>
              <a:chExt cx="6303818" cy="685800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97" y="0"/>
                <a:ext cx="6303818" cy="685800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92728" y="173366"/>
                <a:ext cx="4319939" cy="53290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বাংলাদেশের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বিভিন্ন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ক্ষুদ্র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নৃ-গোষ্ঠি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888" y="55418"/>
              <a:ext cx="5888182" cy="6802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2237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18781" y="506437"/>
            <a:ext cx="4656199" cy="989276"/>
          </a:xfrm>
          <a:prstGeom prst="rect">
            <a:avLst/>
          </a:prstGeom>
          <a:noFill/>
          <a:ln w="762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বাসস্থানঃ</a:t>
            </a:r>
            <a:endParaRPr lang="en-US" sz="9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5847" y="2246719"/>
            <a:ext cx="3868616" cy="358726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কমলগঞ্জ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11103" y="2383226"/>
            <a:ext cx="3868616" cy="3587261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 rot="2328065">
            <a:off x="3606664" y="1207708"/>
            <a:ext cx="484632" cy="1811215"/>
          </a:xfrm>
          <a:prstGeom prst="down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853684" y="1495713"/>
            <a:ext cx="484632" cy="104073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211894" y="2354915"/>
            <a:ext cx="3868616" cy="358726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ভারতেরমনিপুররাজ্যে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 rot="19649274">
            <a:off x="9078296" y="1378045"/>
            <a:ext cx="484632" cy="1470540"/>
          </a:xfrm>
          <a:prstGeom prst="downArrow">
            <a:avLst/>
          </a:prstGeom>
          <a:solidFill>
            <a:srgbClr val="00206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56" b="93111" l="4882" r="100000">
                        <a14:backgroundMark x1="41417" y1="6556" x2="57480" y2="20000"/>
                        <a14:backgroundMark x1="57480" y1="19889" x2="88976" y2="17667"/>
                        <a14:backgroundMark x1="88976" y1="17667" x2="98425" y2="4667"/>
                        <a14:backgroundMark x1="40472" y1="7000" x2="48189" y2="1889"/>
                        <a14:backgroundMark x1="43622" y1="4444" x2="98425" y2="4444"/>
                        <a14:backgroundMark x1="7874" y1="86889" x2="76378" y2="86333"/>
                        <a14:backgroundMark x1="76063" y1="86333" x2="76063" y2="86333"/>
                        <a14:backgroundMark x1="76063" y1="86333" x2="71969" y2="94556"/>
                        <a14:backgroundMark x1="72913" y1="93556" x2="63465" y2="96889"/>
                        <a14:backgroundMark x1="67402" y1="96111" x2="8504" y2="95333"/>
                        <a14:backgroundMark x1="7874" y1="87444" x2="8189" y2="95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947" y="-122759"/>
            <a:ext cx="6524005" cy="7393714"/>
          </a:xfrm>
          <a:prstGeom prst="rect">
            <a:avLst/>
          </a:prstGeom>
        </p:spPr>
      </p:pic>
      <p:sp>
        <p:nvSpPr>
          <p:cNvPr id="2" name="5-Point Star 1"/>
          <p:cNvSpPr/>
          <p:nvPr/>
        </p:nvSpPr>
        <p:spPr>
          <a:xfrm>
            <a:off x="4712676" y="1730326"/>
            <a:ext cx="337625" cy="604910"/>
          </a:xfrm>
          <a:prstGeom prst="star5">
            <a:avLst>
              <a:gd name="adj" fmla="val 1677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712676" y="2335236"/>
            <a:ext cx="337625" cy="507276"/>
          </a:xfrm>
          <a:prstGeom prst="star5">
            <a:avLst>
              <a:gd name="adj" fmla="val 16775"/>
              <a:gd name="hf" fmla="val 105146"/>
              <a:gd name="vf" fmla="val 1105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412477" y="844062"/>
            <a:ext cx="2700997" cy="88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সিলেট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8412478" y="1956248"/>
            <a:ext cx="2700997" cy="8862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81" y="3574098"/>
            <a:ext cx="3062064" cy="314061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252131" y="36488"/>
            <a:ext cx="7000153" cy="828675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মনিপুরিরা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6254"/>
            <a:ext cx="12192000" cy="6857999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506437"/>
            <a:ext cx="11706726" cy="989276"/>
          </a:xfrm>
          <a:prstGeom prst="rect">
            <a:avLst/>
          </a:prstGeom>
          <a:noFill/>
          <a:ln w="762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মনিপুরিরা</a:t>
            </a:r>
            <a:r>
              <a:rPr lang="en-US" sz="8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8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8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গোষ্ঠিতে</a:t>
            </a:r>
            <a:r>
              <a:rPr lang="en-US" sz="8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endParaRPr lang="en-US" sz="8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314157" y="2431352"/>
            <a:ext cx="3868616" cy="358726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বিষ্ণুপ্রিয়া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মনিপুরি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96929" y="2333363"/>
            <a:ext cx="3868616" cy="3587261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মৈ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মনিপুরি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006149" y="1495712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130386" y="1495712"/>
            <a:ext cx="484632" cy="97840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7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3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2478</TotalTime>
  <Words>290</Words>
  <Application>Microsoft Office PowerPoint</Application>
  <PresentationFormat>Widescreen</PresentationFormat>
  <Paragraphs>67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Kalpurush</vt:lpstr>
      <vt:lpstr>NikoshBAN</vt:lpstr>
      <vt:lpstr>Wingdings 3</vt:lpstr>
      <vt:lpstr>Ion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182</cp:revision>
  <dcterms:created xsi:type="dcterms:W3CDTF">2020-04-23T11:55:28Z</dcterms:created>
  <dcterms:modified xsi:type="dcterms:W3CDTF">2020-05-12T06:27:40Z</dcterms:modified>
</cp:coreProperties>
</file>