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272" y="204298"/>
            <a:ext cx="8250702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1241133-bigthumbn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204" y="1371600"/>
            <a:ext cx="8267549" cy="52577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95800" y="422030"/>
          <a:ext cx="4648200" cy="797169"/>
        </p:xfrm>
        <a:graphic>
          <a:graphicData uri="http://schemas.openxmlformats.org/presentationml/2006/ole">
            <p:oleObj spid="_x0000_s21506" name="Equation" r:id="rId3" imgW="133344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371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1225550"/>
          <a:ext cx="5111750" cy="844550"/>
        </p:xfrm>
        <a:graphic>
          <a:graphicData uri="http://schemas.openxmlformats.org/presentationml/2006/ole">
            <p:oleObj spid="_x0000_s21507" name="Equation" r:id="rId4" imgW="157464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057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60500" y="2160588"/>
          <a:ext cx="977900" cy="554037"/>
        </p:xfrm>
        <a:graphic>
          <a:graphicData uri="http://schemas.openxmlformats.org/presentationml/2006/ole">
            <p:oleObj spid="_x0000_s21508" name="Equation" r:id="rId5" imgW="126720" imgH="1267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688013" y="2133600"/>
          <a:ext cx="977900" cy="720725"/>
        </p:xfrm>
        <a:graphic>
          <a:graphicData uri="http://schemas.openxmlformats.org/presentationml/2006/ole">
            <p:oleObj spid="_x0000_s21509" name="Equation" r:id="rId6" imgW="126720" imgH="164880" progId="Equation.3">
              <p:embed/>
            </p:oleObj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867400" y="3581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24600" y="3581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943600" y="4038600"/>
            <a:ext cx="705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641248" y="3719732"/>
            <a:ext cx="7848600" cy="1461868"/>
            <a:chOff x="838200" y="5283588"/>
            <a:chExt cx="7848600" cy="1461868"/>
          </a:xfrm>
        </p:grpSpPr>
        <p:sp>
          <p:nvSpPr>
            <p:cNvPr id="56" name="TextBox 55"/>
            <p:cNvSpPr txBox="1"/>
            <p:nvPr/>
          </p:nvSpPr>
          <p:spPr>
            <a:xfrm>
              <a:off x="2743200" y="6019800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0</a:t>
              </a:r>
              <a:endParaRPr lang="en-US" sz="4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838200" y="5283588"/>
              <a:ext cx="7848600" cy="1461868"/>
              <a:chOff x="838200" y="5283588"/>
              <a:chExt cx="7848600" cy="1461868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838200" y="5283588"/>
                <a:ext cx="7848600" cy="1461868"/>
                <a:chOff x="838200" y="5283588"/>
                <a:chExt cx="7848600" cy="1461868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838200" y="5334000"/>
                  <a:ext cx="7848600" cy="1371600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3" name="Straight Connector 42"/>
                <p:cNvCxnSpPr>
                  <a:stCxn id="41" idx="1"/>
                  <a:endCxn id="41" idx="3"/>
                </p:cNvCxnSpPr>
                <p:nvPr/>
              </p:nvCxnSpPr>
              <p:spPr>
                <a:xfrm rot="10800000" flipH="1">
                  <a:off x="838200" y="6019800"/>
                  <a:ext cx="78486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>
                  <a:off x="1104900" y="600904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1984510" y="602076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2782094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>
                  <a:off x="3620294" y="602076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5066506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6962715" y="5999492"/>
                  <a:ext cx="1433732" cy="3005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5980906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52"/>
              <p:cNvSpPr txBox="1"/>
              <p:nvPr/>
            </p:nvSpPr>
            <p:spPr>
              <a:xfrm>
                <a:off x="990600" y="5311914"/>
                <a:ext cx="685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x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990600" y="59977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y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905000" y="6019800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505200" y="5997714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-2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419600" y="60198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-2.25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791200" y="5943600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-2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781800" y="5997714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0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772400" y="6019800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905000" y="5311914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0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743200" y="5311914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1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505200" y="5311914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470009" y="5311914"/>
                <a:ext cx="13211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2.5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791201" y="5311914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3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705600" y="5311914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696200" y="5334000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609600" y="5334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স্থাপিত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x ও y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= 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করিলাম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41248" y="-76200"/>
            <a:ext cx="7848600" cy="1295400"/>
            <a:chOff x="838200" y="5088672"/>
            <a:chExt cx="7848600" cy="1656784"/>
          </a:xfrm>
        </p:grpSpPr>
        <p:sp>
          <p:nvSpPr>
            <p:cNvPr id="6" name="TextBox 5"/>
            <p:cNvSpPr txBox="1"/>
            <p:nvPr/>
          </p:nvSpPr>
          <p:spPr>
            <a:xfrm>
              <a:off x="2743200" y="5868335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0</a:t>
              </a:r>
              <a:endParaRPr lang="en-US" sz="4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80"/>
            <p:cNvGrpSpPr/>
            <p:nvPr/>
          </p:nvGrpSpPr>
          <p:grpSpPr>
            <a:xfrm>
              <a:off x="838200" y="5088672"/>
              <a:ext cx="7848600" cy="1656784"/>
              <a:chOff x="838200" y="5088672"/>
              <a:chExt cx="7848600" cy="1656784"/>
            </a:xfrm>
          </p:grpSpPr>
          <p:grpSp>
            <p:nvGrpSpPr>
              <p:cNvPr id="8" name="Group 79"/>
              <p:cNvGrpSpPr/>
              <p:nvPr/>
            </p:nvGrpSpPr>
            <p:grpSpPr>
              <a:xfrm>
                <a:off x="838200" y="5283588"/>
                <a:ext cx="7848600" cy="1461868"/>
                <a:chOff x="838200" y="5283588"/>
                <a:chExt cx="7848600" cy="1461868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838200" y="5334000"/>
                  <a:ext cx="7848600" cy="1371600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4" idx="1"/>
                  <a:endCxn id="24" idx="3"/>
                </p:cNvCxnSpPr>
                <p:nvPr/>
              </p:nvCxnSpPr>
              <p:spPr>
                <a:xfrm rot="10800000" flipH="1">
                  <a:off x="838200" y="6019800"/>
                  <a:ext cx="78486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5400000">
                  <a:off x="1104900" y="600904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>
                  <a:off x="1984510" y="602076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2782094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5400000">
                  <a:off x="3620294" y="602076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5066506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6962715" y="5999492"/>
                  <a:ext cx="1433732" cy="3005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5980906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Box 8"/>
              <p:cNvSpPr txBox="1"/>
              <p:nvPr/>
            </p:nvSpPr>
            <p:spPr>
              <a:xfrm>
                <a:off x="990600" y="5088672"/>
                <a:ext cx="685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x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90600" y="5745817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y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905000" y="5868335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505200" y="5868335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-2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600" y="5886328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-2.25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1200" y="5868335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-2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781800" y="5868335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0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772400" y="5868335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05000" y="5203958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0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743200" y="5185965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1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505200" y="5203958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470009" y="5185965"/>
                <a:ext cx="13211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2.5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91201" y="5185965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3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705600" y="5167972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696200" y="5172066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pic>
        <p:nvPicPr>
          <p:cNvPr id="33" name="Picture 32" descr="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357532"/>
            <a:ext cx="6934200" cy="5486400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>
            <a:off x="1600200" y="4875212"/>
            <a:ext cx="6553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1400531" y="4114800"/>
            <a:ext cx="5486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8178800" y="4542496"/>
          <a:ext cx="584200" cy="596900"/>
        </p:xfrm>
        <a:graphic>
          <a:graphicData uri="http://schemas.openxmlformats.org/presentationml/2006/ole">
            <p:oleObj spid="_x0000_s23554" name="Equation" r:id="rId4" imgW="126720" imgH="126720" progId="Equation.3">
              <p:embed/>
            </p:oleObj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827088" y="4387850"/>
          <a:ext cx="758825" cy="793750"/>
        </p:xfrm>
        <a:graphic>
          <a:graphicData uri="http://schemas.openxmlformats.org/presentationml/2006/ole">
            <p:oleObj spid="_x0000_s23555" name="Equation" r:id="rId5" imgW="164880" imgH="164880" progId="Equation.3">
              <p:embed/>
            </p:oleObj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4191000" y="1282700"/>
          <a:ext cx="584200" cy="776288"/>
        </p:xfrm>
        <a:graphic>
          <a:graphicData uri="http://schemas.openxmlformats.org/presentationml/2006/ole">
            <p:oleObj spid="_x0000_s23556" name="Equation" r:id="rId6" imgW="126720" imgH="164880" progId="Equation.3">
              <p:embed/>
            </p:oleObj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4114800" y="5992813"/>
          <a:ext cx="758825" cy="955675"/>
        </p:xfrm>
        <a:graphic>
          <a:graphicData uri="http://schemas.openxmlformats.org/presentationml/2006/ole">
            <p:oleObj spid="_x0000_s23557" name="Equation" r:id="rId7" imgW="164880" imgH="203040" progId="Equation.3">
              <p:embed/>
            </p:oleObj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587677" y="4806460"/>
          <a:ext cx="575187" cy="685800"/>
        </p:xfrm>
        <a:graphic>
          <a:graphicData uri="http://schemas.openxmlformats.org/presentationml/2006/ole">
            <p:oleObj spid="_x0000_s23558" name="Equation" r:id="rId8" imgW="152280" imgH="177480" progId="Equation.3">
              <p:embed/>
            </p:oleObj>
          </a:graphicData>
        </a:graphic>
      </p:graphicFrame>
      <p:sp>
        <p:nvSpPr>
          <p:cNvPr id="55" name="Oval 54"/>
          <p:cNvSpPr/>
          <p:nvPr/>
        </p:nvSpPr>
        <p:spPr>
          <a:xfrm>
            <a:off x="7653996" y="2252004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906064" y="4800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262468" y="6067864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839264" y="6192128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772464" y="4814668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514536" y="6039728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066736" y="2257864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276600" y="213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(0,4)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20100579">
            <a:off x="4816216" y="4228929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(1,0)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20100579">
            <a:off x="5450487" y="5479137"/>
            <a:ext cx="128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(-2,2)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61850" y="6182380"/>
            <a:ext cx="181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(2.5,-2.25)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29400" y="57251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(3,-2)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20610484">
            <a:off x="7186678" y="425546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(4,0)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1800" y="2057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(5,4)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3962400" y="1524000"/>
            <a:ext cx="3900268" cy="4872108"/>
            <a:chOff x="3962400" y="1524000"/>
            <a:chExt cx="3900268" cy="4872108"/>
          </a:xfrm>
        </p:grpSpPr>
        <p:sp>
          <p:nvSpPr>
            <p:cNvPr id="89" name="Freeform 88"/>
            <p:cNvSpPr/>
            <p:nvPr/>
          </p:nvSpPr>
          <p:spPr>
            <a:xfrm>
              <a:off x="4023360" y="1702189"/>
              <a:ext cx="3826413" cy="4693919"/>
            </a:xfrm>
            <a:custGeom>
              <a:avLst/>
              <a:gdLst>
                <a:gd name="connsiteX0" fmla="*/ 0 w 3826413"/>
                <a:gd name="connsiteY0" fmla="*/ 0 h 4693919"/>
                <a:gd name="connsiteX1" fmla="*/ 281354 w 3826413"/>
                <a:gd name="connsiteY1" fmla="*/ 1111348 h 4693919"/>
                <a:gd name="connsiteX2" fmla="*/ 787791 w 3826413"/>
                <a:gd name="connsiteY2" fmla="*/ 3094892 h 4693919"/>
                <a:gd name="connsiteX3" fmla="*/ 1589650 w 3826413"/>
                <a:gd name="connsiteY3" fmla="*/ 4403188 h 4693919"/>
                <a:gd name="connsiteX4" fmla="*/ 1969477 w 3826413"/>
                <a:gd name="connsiteY4" fmla="*/ 4557932 h 4693919"/>
                <a:gd name="connsiteX5" fmla="*/ 2349305 w 3826413"/>
                <a:gd name="connsiteY5" fmla="*/ 4318781 h 4693919"/>
                <a:gd name="connsiteX6" fmla="*/ 3291840 w 3826413"/>
                <a:gd name="connsiteY6" fmla="*/ 2307101 h 4693919"/>
                <a:gd name="connsiteX7" fmla="*/ 3826413 w 3826413"/>
                <a:gd name="connsiteY7" fmla="*/ 211015 h 4693919"/>
                <a:gd name="connsiteX8" fmla="*/ 3826413 w 3826413"/>
                <a:gd name="connsiteY8" fmla="*/ 211015 h 4693919"/>
                <a:gd name="connsiteX9" fmla="*/ 3826413 w 3826413"/>
                <a:gd name="connsiteY9" fmla="*/ 211015 h 4693919"/>
                <a:gd name="connsiteX10" fmla="*/ 3826413 w 3826413"/>
                <a:gd name="connsiteY10" fmla="*/ 211015 h 4693919"/>
                <a:gd name="connsiteX11" fmla="*/ 3826413 w 3826413"/>
                <a:gd name="connsiteY11" fmla="*/ 211015 h 4693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6413" h="4693919">
                  <a:moveTo>
                    <a:pt x="0" y="0"/>
                  </a:moveTo>
                  <a:cubicBezTo>
                    <a:pt x="75028" y="297766"/>
                    <a:pt x="150056" y="595533"/>
                    <a:pt x="281354" y="1111348"/>
                  </a:cubicBezTo>
                  <a:cubicBezTo>
                    <a:pt x="412653" y="1627163"/>
                    <a:pt x="569742" y="2546252"/>
                    <a:pt x="787791" y="3094892"/>
                  </a:cubicBezTo>
                  <a:cubicBezTo>
                    <a:pt x="1005840" y="3643532"/>
                    <a:pt x="1392702" y="4159348"/>
                    <a:pt x="1589650" y="4403188"/>
                  </a:cubicBezTo>
                  <a:cubicBezTo>
                    <a:pt x="1786598" y="4647028"/>
                    <a:pt x="1842868" y="4572000"/>
                    <a:pt x="1969477" y="4557932"/>
                  </a:cubicBezTo>
                  <a:cubicBezTo>
                    <a:pt x="2096086" y="4543864"/>
                    <a:pt x="2128911" y="4693919"/>
                    <a:pt x="2349305" y="4318781"/>
                  </a:cubicBezTo>
                  <a:cubicBezTo>
                    <a:pt x="2569699" y="3943643"/>
                    <a:pt x="3045655" y="2991729"/>
                    <a:pt x="3291840" y="2307101"/>
                  </a:cubicBezTo>
                  <a:cubicBezTo>
                    <a:pt x="3538025" y="1622473"/>
                    <a:pt x="3826413" y="211015"/>
                    <a:pt x="3826413" y="211015"/>
                  </a:cubicBezTo>
                  <a:lnTo>
                    <a:pt x="3826413" y="211015"/>
                  </a:lnTo>
                  <a:lnTo>
                    <a:pt x="3826413" y="211015"/>
                  </a:lnTo>
                  <a:lnTo>
                    <a:pt x="3826413" y="211015"/>
                  </a:lnTo>
                  <a:lnTo>
                    <a:pt x="3826413" y="211015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6200000" flipV="1">
              <a:off x="3771900" y="1714500"/>
              <a:ext cx="533400" cy="152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7595968" y="1943100"/>
              <a:ext cx="457200" cy="76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49" grpId="0"/>
      <p:bldP spid="50" grpId="0"/>
      <p:bldP spid="53" grpId="0"/>
      <p:bldP spid="54" grpId="0"/>
      <p:bldP spid="62" grpId="0"/>
      <p:bldP spid="63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8001000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স্থাপিত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টানলে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বক্ররেখা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উহাই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90800"/>
            <a:ext cx="8001000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x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1,0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ও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4,0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x=1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x=4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just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৫.৭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৯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খ ও ঘ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7557ee99bd7f5869a5bf11bf6cf8242c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143000"/>
            <a:ext cx="6248400" cy="561075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শাজ্জাদুল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গঙ্গানন্দপুর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ডাকঃ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গঙ্গানন্দপুর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উপজেলাঃ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ঝিকরগাছা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জেলাঃ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০১৭২৪১৭৭৫২৮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 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4953000" y="228600"/>
            <a:ext cx="3352800" cy="2286000"/>
            <a:chOff x="656753" y="457200"/>
            <a:chExt cx="3534247" cy="2438400"/>
          </a:xfrm>
        </p:grpSpPr>
        <p:grpSp>
          <p:nvGrpSpPr>
            <p:cNvPr id="12" name="Group 11"/>
            <p:cNvGrpSpPr/>
            <p:nvPr/>
          </p:nvGrpSpPr>
          <p:grpSpPr>
            <a:xfrm>
              <a:off x="656753" y="457200"/>
              <a:ext cx="3534247" cy="2438400"/>
              <a:chOff x="656752" y="457200"/>
              <a:chExt cx="3534247" cy="2438400"/>
            </a:xfrm>
          </p:grpSpPr>
          <p:pic>
            <p:nvPicPr>
              <p:cNvPr id="2" name="Picture 1" descr="21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56752" y="457200"/>
                <a:ext cx="3381847" cy="2391120"/>
              </a:xfrm>
              <a:prstGeom prst="rect">
                <a:avLst/>
              </a:prstGeom>
            </p:spPr>
          </p:pic>
          <p:cxnSp>
            <p:nvCxnSpPr>
              <p:cNvPr id="9" name="Straight Arrow Connector 8"/>
              <p:cNvCxnSpPr/>
              <p:nvPr/>
            </p:nvCxnSpPr>
            <p:spPr>
              <a:xfrm rot="10800000" flipH="1">
                <a:off x="809152" y="1600200"/>
                <a:ext cx="3381847" cy="1588"/>
              </a:xfrm>
              <a:prstGeom prst="straightConnector1">
                <a:avLst/>
              </a:prstGeom>
              <a:ln w="28575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2" idx="0"/>
              </p:cNvCxnSpPr>
              <p:nvPr/>
            </p:nvCxnSpPr>
            <p:spPr>
              <a:xfrm rot="16200000" flipH="1" flipV="1">
                <a:off x="1121214" y="1669138"/>
                <a:ext cx="2438400" cy="14524"/>
              </a:xfrm>
              <a:prstGeom prst="straightConnector1">
                <a:avLst/>
              </a:prstGeom>
              <a:ln w="28575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>
            <a:xfrm>
              <a:off x="1905000" y="2009336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800000" flipV="1">
              <a:off x="1600200" y="762000"/>
              <a:ext cx="1828800" cy="16764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2590800" y="13716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971800" y="1052732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85352" y="304800"/>
            <a:ext cx="3381848" cy="2438400"/>
            <a:chOff x="457199" y="457200"/>
            <a:chExt cx="3381848" cy="2438400"/>
          </a:xfrm>
        </p:grpSpPr>
        <p:pic>
          <p:nvPicPr>
            <p:cNvPr id="25" name="Picture 24" descr="2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457200"/>
              <a:ext cx="3381847" cy="2391120"/>
            </a:xfrm>
            <a:prstGeom prst="rect">
              <a:avLst/>
            </a:prstGeom>
          </p:spPr>
        </p:pic>
        <p:cxnSp>
          <p:nvCxnSpPr>
            <p:cNvPr id="26" name="Straight Arrow Connector 25"/>
            <p:cNvCxnSpPr/>
            <p:nvPr/>
          </p:nvCxnSpPr>
          <p:spPr>
            <a:xfrm rot="10800000" flipH="1">
              <a:off x="457199" y="1680896"/>
              <a:ext cx="3381847" cy="158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5" idx="0"/>
            </p:cNvCxnSpPr>
            <p:nvPr/>
          </p:nvCxnSpPr>
          <p:spPr>
            <a:xfrm rot="16200000" flipH="1" flipV="1">
              <a:off x="921662" y="1669138"/>
              <a:ext cx="2438400" cy="14524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846408" y="3429000"/>
            <a:ext cx="3344592" cy="2743200"/>
            <a:chOff x="846408" y="3488248"/>
            <a:chExt cx="3496992" cy="2836352"/>
          </a:xfrm>
        </p:grpSpPr>
        <p:grpSp>
          <p:nvGrpSpPr>
            <p:cNvPr id="31" name="Group 30"/>
            <p:cNvGrpSpPr/>
            <p:nvPr/>
          </p:nvGrpSpPr>
          <p:grpSpPr>
            <a:xfrm>
              <a:off x="846408" y="3488248"/>
              <a:ext cx="3420792" cy="2836352"/>
              <a:chOff x="4343400" y="378116"/>
              <a:chExt cx="4258992" cy="3369752"/>
            </a:xfrm>
          </p:grpSpPr>
          <p:pic>
            <p:nvPicPr>
              <p:cNvPr id="32" name="Picture 31" descr="21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43400" y="378116"/>
                <a:ext cx="4258992" cy="3369752"/>
              </a:xfrm>
              <a:prstGeom prst="rect">
                <a:avLst/>
              </a:prstGeom>
            </p:spPr>
          </p:pic>
          <p:grpSp>
            <p:nvGrpSpPr>
              <p:cNvPr id="33" name="Group 32"/>
              <p:cNvGrpSpPr/>
              <p:nvPr/>
            </p:nvGrpSpPr>
            <p:grpSpPr>
              <a:xfrm>
                <a:off x="6101976" y="790934"/>
                <a:ext cx="2099487" cy="2667515"/>
                <a:chOff x="3962398" y="2354659"/>
                <a:chExt cx="3980277" cy="4041449"/>
              </a:xfrm>
            </p:grpSpPr>
            <p:sp>
              <p:nvSpPr>
                <p:cNvPr id="39" name="Freeform 38"/>
                <p:cNvSpPr/>
                <p:nvPr/>
              </p:nvSpPr>
              <p:spPr>
                <a:xfrm>
                  <a:off x="4095529" y="2888059"/>
                  <a:ext cx="3754241" cy="3508049"/>
                </a:xfrm>
                <a:custGeom>
                  <a:avLst/>
                  <a:gdLst>
                    <a:gd name="connsiteX0" fmla="*/ 0 w 3826413"/>
                    <a:gd name="connsiteY0" fmla="*/ 0 h 4693919"/>
                    <a:gd name="connsiteX1" fmla="*/ 281354 w 3826413"/>
                    <a:gd name="connsiteY1" fmla="*/ 1111348 h 4693919"/>
                    <a:gd name="connsiteX2" fmla="*/ 787791 w 3826413"/>
                    <a:gd name="connsiteY2" fmla="*/ 3094892 h 4693919"/>
                    <a:gd name="connsiteX3" fmla="*/ 1589650 w 3826413"/>
                    <a:gd name="connsiteY3" fmla="*/ 4403188 h 4693919"/>
                    <a:gd name="connsiteX4" fmla="*/ 1969477 w 3826413"/>
                    <a:gd name="connsiteY4" fmla="*/ 4557932 h 4693919"/>
                    <a:gd name="connsiteX5" fmla="*/ 2349305 w 3826413"/>
                    <a:gd name="connsiteY5" fmla="*/ 4318781 h 4693919"/>
                    <a:gd name="connsiteX6" fmla="*/ 3291840 w 3826413"/>
                    <a:gd name="connsiteY6" fmla="*/ 2307101 h 4693919"/>
                    <a:gd name="connsiteX7" fmla="*/ 3826413 w 3826413"/>
                    <a:gd name="connsiteY7" fmla="*/ 211015 h 4693919"/>
                    <a:gd name="connsiteX8" fmla="*/ 3826413 w 3826413"/>
                    <a:gd name="connsiteY8" fmla="*/ 211015 h 4693919"/>
                    <a:gd name="connsiteX9" fmla="*/ 3826413 w 3826413"/>
                    <a:gd name="connsiteY9" fmla="*/ 211015 h 4693919"/>
                    <a:gd name="connsiteX10" fmla="*/ 3826413 w 3826413"/>
                    <a:gd name="connsiteY10" fmla="*/ 211015 h 4693919"/>
                    <a:gd name="connsiteX11" fmla="*/ 3826413 w 3826413"/>
                    <a:gd name="connsiteY11" fmla="*/ 211015 h 46939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826413" h="4693919">
                      <a:moveTo>
                        <a:pt x="0" y="0"/>
                      </a:moveTo>
                      <a:cubicBezTo>
                        <a:pt x="75028" y="297766"/>
                        <a:pt x="150056" y="595533"/>
                        <a:pt x="281354" y="1111348"/>
                      </a:cubicBezTo>
                      <a:cubicBezTo>
                        <a:pt x="412653" y="1627163"/>
                        <a:pt x="569742" y="2546252"/>
                        <a:pt x="787791" y="3094892"/>
                      </a:cubicBezTo>
                      <a:cubicBezTo>
                        <a:pt x="1005840" y="3643532"/>
                        <a:pt x="1392702" y="4159348"/>
                        <a:pt x="1589650" y="4403188"/>
                      </a:cubicBezTo>
                      <a:cubicBezTo>
                        <a:pt x="1786598" y="4647028"/>
                        <a:pt x="1842868" y="4572000"/>
                        <a:pt x="1969477" y="4557932"/>
                      </a:cubicBezTo>
                      <a:cubicBezTo>
                        <a:pt x="2096086" y="4543864"/>
                        <a:pt x="2128911" y="4693919"/>
                        <a:pt x="2349305" y="4318781"/>
                      </a:cubicBezTo>
                      <a:cubicBezTo>
                        <a:pt x="2569699" y="3943643"/>
                        <a:pt x="3045655" y="2991729"/>
                        <a:pt x="3291840" y="2307101"/>
                      </a:cubicBezTo>
                      <a:cubicBezTo>
                        <a:pt x="3538025" y="1622473"/>
                        <a:pt x="3826413" y="211015"/>
                        <a:pt x="3826413" y="211015"/>
                      </a:cubicBezTo>
                      <a:lnTo>
                        <a:pt x="3826413" y="211015"/>
                      </a:lnTo>
                      <a:lnTo>
                        <a:pt x="3826413" y="211015"/>
                      </a:lnTo>
                      <a:lnTo>
                        <a:pt x="3826413" y="211015"/>
                      </a:lnTo>
                      <a:lnTo>
                        <a:pt x="3826413" y="211015"/>
                      </a:lnTo>
                    </a:path>
                  </a:pathLst>
                </a:cu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Arrow Connector 39"/>
                <p:cNvCxnSpPr/>
                <p:nvPr/>
              </p:nvCxnSpPr>
              <p:spPr>
                <a:xfrm rot="16200000" flipV="1">
                  <a:off x="3771898" y="2545159"/>
                  <a:ext cx="533400" cy="15240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/>
                <p:nvPr/>
              </p:nvCxnSpPr>
              <p:spPr>
                <a:xfrm rot="5400000" flipH="1" flipV="1">
                  <a:off x="7675976" y="2852256"/>
                  <a:ext cx="457200" cy="7619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Oval 33"/>
              <p:cNvSpPr/>
              <p:nvPr/>
            </p:nvSpPr>
            <p:spPr>
              <a:xfrm>
                <a:off x="6172200" y="1295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422663" y="2237517"/>
                <a:ext cx="152401" cy="1524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086600" y="3304736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785892" y="2208857"/>
                <a:ext cx="152401" cy="1524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972864" y="1600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6" name="Straight Arrow Connector 55"/>
            <p:cNvCxnSpPr/>
            <p:nvPr/>
          </p:nvCxnSpPr>
          <p:spPr>
            <a:xfrm rot="10800000" flipH="1">
              <a:off x="922608" y="5117879"/>
              <a:ext cx="342079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16200000" flipH="1">
              <a:off x="1509932" y="4876800"/>
              <a:ext cx="2819400" cy="76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105400" y="3657600"/>
            <a:ext cx="3352800" cy="2438400"/>
            <a:chOff x="5334000" y="3657600"/>
            <a:chExt cx="3505200" cy="2684746"/>
          </a:xfrm>
        </p:grpSpPr>
        <p:grpSp>
          <p:nvGrpSpPr>
            <p:cNvPr id="42" name="Group 41"/>
            <p:cNvGrpSpPr/>
            <p:nvPr/>
          </p:nvGrpSpPr>
          <p:grpSpPr>
            <a:xfrm>
              <a:off x="5410200" y="3657600"/>
              <a:ext cx="3344592" cy="2683952"/>
              <a:chOff x="4343400" y="282444"/>
              <a:chExt cx="4258993" cy="3369752"/>
            </a:xfrm>
          </p:grpSpPr>
          <p:pic>
            <p:nvPicPr>
              <p:cNvPr id="43" name="Picture 42" descr="21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43400" y="282444"/>
                <a:ext cx="4258993" cy="3369752"/>
              </a:xfrm>
              <a:prstGeom prst="rect">
                <a:avLst/>
              </a:prstGeom>
            </p:spPr>
          </p:pic>
          <p:grpSp>
            <p:nvGrpSpPr>
              <p:cNvPr id="44" name="Group 43"/>
              <p:cNvGrpSpPr/>
              <p:nvPr/>
            </p:nvGrpSpPr>
            <p:grpSpPr>
              <a:xfrm>
                <a:off x="5452783" y="760797"/>
                <a:ext cx="2120317" cy="2700533"/>
                <a:chOff x="2731642" y="2308999"/>
                <a:chExt cx="4019768" cy="4091473"/>
              </a:xfrm>
            </p:grpSpPr>
            <p:sp>
              <p:nvSpPr>
                <p:cNvPr id="50" name="Freeform 49"/>
                <p:cNvSpPr/>
                <p:nvPr/>
              </p:nvSpPr>
              <p:spPr>
                <a:xfrm rot="10800000">
                  <a:off x="2835930" y="2308999"/>
                  <a:ext cx="3754241" cy="3508049"/>
                </a:xfrm>
                <a:custGeom>
                  <a:avLst/>
                  <a:gdLst>
                    <a:gd name="connsiteX0" fmla="*/ 0 w 3826413"/>
                    <a:gd name="connsiteY0" fmla="*/ 0 h 4693919"/>
                    <a:gd name="connsiteX1" fmla="*/ 281354 w 3826413"/>
                    <a:gd name="connsiteY1" fmla="*/ 1111348 h 4693919"/>
                    <a:gd name="connsiteX2" fmla="*/ 787791 w 3826413"/>
                    <a:gd name="connsiteY2" fmla="*/ 3094892 h 4693919"/>
                    <a:gd name="connsiteX3" fmla="*/ 1589650 w 3826413"/>
                    <a:gd name="connsiteY3" fmla="*/ 4403188 h 4693919"/>
                    <a:gd name="connsiteX4" fmla="*/ 1969477 w 3826413"/>
                    <a:gd name="connsiteY4" fmla="*/ 4557932 h 4693919"/>
                    <a:gd name="connsiteX5" fmla="*/ 2349305 w 3826413"/>
                    <a:gd name="connsiteY5" fmla="*/ 4318781 h 4693919"/>
                    <a:gd name="connsiteX6" fmla="*/ 3291840 w 3826413"/>
                    <a:gd name="connsiteY6" fmla="*/ 2307101 h 4693919"/>
                    <a:gd name="connsiteX7" fmla="*/ 3826413 w 3826413"/>
                    <a:gd name="connsiteY7" fmla="*/ 211015 h 4693919"/>
                    <a:gd name="connsiteX8" fmla="*/ 3826413 w 3826413"/>
                    <a:gd name="connsiteY8" fmla="*/ 211015 h 4693919"/>
                    <a:gd name="connsiteX9" fmla="*/ 3826413 w 3826413"/>
                    <a:gd name="connsiteY9" fmla="*/ 211015 h 4693919"/>
                    <a:gd name="connsiteX10" fmla="*/ 3826413 w 3826413"/>
                    <a:gd name="connsiteY10" fmla="*/ 211015 h 4693919"/>
                    <a:gd name="connsiteX11" fmla="*/ 3826413 w 3826413"/>
                    <a:gd name="connsiteY11" fmla="*/ 211015 h 46939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826413" h="4693919">
                      <a:moveTo>
                        <a:pt x="0" y="0"/>
                      </a:moveTo>
                      <a:cubicBezTo>
                        <a:pt x="75028" y="297766"/>
                        <a:pt x="150056" y="595533"/>
                        <a:pt x="281354" y="1111348"/>
                      </a:cubicBezTo>
                      <a:cubicBezTo>
                        <a:pt x="412653" y="1627163"/>
                        <a:pt x="569742" y="2546252"/>
                        <a:pt x="787791" y="3094892"/>
                      </a:cubicBezTo>
                      <a:cubicBezTo>
                        <a:pt x="1005840" y="3643532"/>
                        <a:pt x="1392702" y="4159348"/>
                        <a:pt x="1589650" y="4403188"/>
                      </a:cubicBezTo>
                      <a:cubicBezTo>
                        <a:pt x="1786598" y="4647028"/>
                        <a:pt x="1842868" y="4572000"/>
                        <a:pt x="1969477" y="4557932"/>
                      </a:cubicBezTo>
                      <a:cubicBezTo>
                        <a:pt x="2096086" y="4543864"/>
                        <a:pt x="2128911" y="4693919"/>
                        <a:pt x="2349305" y="4318781"/>
                      </a:cubicBezTo>
                      <a:cubicBezTo>
                        <a:pt x="2569699" y="3943643"/>
                        <a:pt x="3045655" y="2991729"/>
                        <a:pt x="3291840" y="2307101"/>
                      </a:cubicBezTo>
                      <a:cubicBezTo>
                        <a:pt x="3538025" y="1622473"/>
                        <a:pt x="3826413" y="211015"/>
                        <a:pt x="3826413" y="211015"/>
                      </a:cubicBezTo>
                      <a:lnTo>
                        <a:pt x="3826413" y="211015"/>
                      </a:lnTo>
                      <a:lnTo>
                        <a:pt x="3826413" y="211015"/>
                      </a:lnTo>
                      <a:lnTo>
                        <a:pt x="3826413" y="211015"/>
                      </a:lnTo>
                      <a:lnTo>
                        <a:pt x="3826413" y="211015"/>
                      </a:lnTo>
                    </a:path>
                  </a:pathLst>
                </a:cu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Straight Arrow Connector 50"/>
                <p:cNvCxnSpPr/>
                <p:nvPr/>
              </p:nvCxnSpPr>
              <p:spPr>
                <a:xfrm rot="5400000">
                  <a:off x="2517948" y="5776187"/>
                  <a:ext cx="579787" cy="15240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/>
                <p:nvPr/>
              </p:nvCxnSpPr>
              <p:spPr>
                <a:xfrm rot="16200000" flipH="1">
                  <a:off x="6134588" y="5783651"/>
                  <a:ext cx="929405" cy="30423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Oval 44"/>
              <p:cNvSpPr/>
              <p:nvPr/>
            </p:nvSpPr>
            <p:spPr>
              <a:xfrm>
                <a:off x="5975044" y="1348387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640655" y="213359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715479" y="95213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7236471" y="219585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6943748" y="1352482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5" name="Straight Arrow Connector 64"/>
            <p:cNvCxnSpPr/>
            <p:nvPr/>
          </p:nvCxnSpPr>
          <p:spPr>
            <a:xfrm>
              <a:off x="5334000" y="4577860"/>
              <a:ext cx="3505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43" idx="0"/>
              <a:endCxn id="43" idx="2"/>
            </p:cNvCxnSpPr>
            <p:nvPr/>
          </p:nvCxnSpPr>
          <p:spPr>
            <a:xfrm rot="16200000" flipH="1">
              <a:off x="5740520" y="4999576"/>
              <a:ext cx="268395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838200" y="2590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9600" y="61208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53000" y="61208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00600" y="25146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একঘাত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572161"/>
            <a:ext cx="7924800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3" y="302774"/>
            <a:ext cx="8698525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y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মূলবিন্দু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y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pPr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96592"/>
            <a:ext cx="7772400" cy="63246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838200" y="3595468"/>
            <a:ext cx="7620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1485106" y="3467100"/>
            <a:ext cx="6324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478669" y="3343444"/>
          <a:ext cx="444500" cy="554037"/>
        </p:xfrm>
        <a:graphic>
          <a:graphicData uri="http://schemas.openxmlformats.org/presentationml/2006/ole">
            <p:oleObj spid="_x0000_s1026" name="Equation" r:id="rId4" imgW="126720" imgH="12672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28600" y="3124200"/>
          <a:ext cx="577850" cy="720725"/>
        </p:xfrm>
        <a:graphic>
          <a:graphicData uri="http://schemas.openxmlformats.org/presentationml/2006/ole">
            <p:oleObj spid="_x0000_s1027" name="Equation" r:id="rId5" imgW="164880" imgH="1648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251764" y="0"/>
          <a:ext cx="444500" cy="720725"/>
        </p:xfrm>
        <a:graphic>
          <a:graphicData uri="http://schemas.openxmlformats.org/presentationml/2006/ole">
            <p:oleObj spid="_x0000_s1028" name="Equation" r:id="rId6" imgW="126720" imgH="16488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070350" y="5811838"/>
          <a:ext cx="577850" cy="887412"/>
        </p:xfrm>
        <a:graphic>
          <a:graphicData uri="http://schemas.openxmlformats.org/presentationml/2006/ole">
            <p:oleObj spid="_x0000_s1031" name="Equation" r:id="rId7" imgW="164880" imgH="203040" progId="Equation.3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4724400" y="36576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642340" y="3497759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57800" y="3886200"/>
            <a:ext cx="35052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257800" y="3810000"/>
            <a:ext cx="35052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O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254260" y="3810000"/>
          <a:ext cx="1143000" cy="657664"/>
        </p:xfrm>
        <a:graphic>
          <a:graphicData uri="http://schemas.openxmlformats.org/presentationml/2006/ole">
            <p:oleObj spid="_x0000_s1032" name="Equation" r:id="rId8" imgW="317160" imgH="17748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6018447" y="4572000"/>
          <a:ext cx="1031809" cy="685800"/>
        </p:xfrm>
        <a:graphic>
          <a:graphicData uri="http://schemas.openxmlformats.org/presentationml/2006/ole">
            <p:oleObj spid="_x0000_s1033" name="Equation" r:id="rId9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5604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Y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মূলবিন্দু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981200" y="762000"/>
          <a:ext cx="4191000" cy="838200"/>
        </p:xfrm>
        <a:graphic>
          <a:graphicData uri="http://schemas.openxmlformats.org/presentationml/2006/ole">
            <p:oleObj spid="_x0000_s20482" name="Equation" r:id="rId3" imgW="1028520" imgH="2286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1447800"/>
          <a:ext cx="1397000" cy="787400"/>
        </p:xfrm>
        <a:graphic>
          <a:graphicData uri="http://schemas.openxmlformats.org/presentationml/2006/ole">
            <p:oleObj spid="_x0000_s20484" name="Equation" r:id="rId4" imgW="35532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086600" y="925293"/>
          <a:ext cx="812800" cy="536575"/>
        </p:xfrm>
        <a:graphic>
          <a:graphicData uri="http://schemas.openxmlformats.org/presentationml/2006/ole">
            <p:oleObj spid="_x0000_s20485" name="Equation" r:id="rId5" imgW="126720" imgH="1267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877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838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509932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x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7200" y="2570872"/>
          <a:ext cx="4191000" cy="838200"/>
        </p:xfrm>
        <a:graphic>
          <a:graphicData uri="http://schemas.openxmlformats.org/presentationml/2006/ole">
            <p:oleObj spid="_x0000_s20486" name="Equation" r:id="rId6" imgW="1028520" imgH="2286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486400" y="4419600"/>
          <a:ext cx="3429000" cy="762000"/>
        </p:xfrm>
        <a:graphic>
          <a:graphicData uri="http://schemas.openxmlformats.org/presentationml/2006/ole">
            <p:oleObj spid="_x0000_s20488" name="Equation" r:id="rId7" imgW="914400" imgH="2030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27540" y="4538004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409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স্বাগতম </vt:lpstr>
      <vt:lpstr>শিক্ষক পরিচিতি </vt:lpstr>
      <vt:lpstr>পাঠ পরিচিতি</vt:lpstr>
      <vt:lpstr>Slide 4</vt:lpstr>
      <vt:lpstr>Slide 5</vt:lpstr>
      <vt:lpstr>এই পাঠ শেষে শিক্ষার্থীরা </vt:lpstr>
      <vt:lpstr>Slide 7</vt:lpstr>
      <vt:lpstr>একক কাজ </vt:lpstr>
      <vt:lpstr>Slide 9</vt:lpstr>
      <vt:lpstr>Slide 10</vt:lpstr>
      <vt:lpstr>Slide 11</vt:lpstr>
      <vt:lpstr>Slide 12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Sazzad</dc:creator>
  <cp:lastModifiedBy>Sazzad</cp:lastModifiedBy>
  <cp:revision>50</cp:revision>
  <dcterms:created xsi:type="dcterms:W3CDTF">2006-08-16T00:00:00Z</dcterms:created>
  <dcterms:modified xsi:type="dcterms:W3CDTF">2020-05-12T09:32:11Z</dcterms:modified>
</cp:coreProperties>
</file>