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5" r:id="rId4"/>
    <p:sldId id="259" r:id="rId5"/>
    <p:sldId id="270" r:id="rId6"/>
    <p:sldId id="269" r:id="rId7"/>
    <p:sldId id="271" r:id="rId8"/>
    <p:sldId id="273" r:id="rId9"/>
    <p:sldId id="272" r:id="rId10"/>
    <p:sldId id="274" r:id="rId11"/>
    <p:sldId id="261" r:id="rId12"/>
    <p:sldId id="260" r:id="rId13"/>
    <p:sldId id="262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42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delwara1979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79120" y="549295"/>
            <a:ext cx="8001000" cy="5676900"/>
          </a:xfrm>
          <a:prstGeom prst="frame">
            <a:avLst>
              <a:gd name="adj1" fmla="val 605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2434476" y="2349190"/>
            <a:ext cx="2286000" cy="3220168"/>
          </a:xfrm>
          <a:prstGeom prst="donu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i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0" y="833835"/>
            <a:ext cx="7263879" cy="51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i\Desktop\a8b44c582181af58ceb810016cada6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3" y="1981200"/>
            <a:ext cx="2869905" cy="3009900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5200" y="2407249"/>
            <a:ext cx="3505200" cy="185995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atin typeface="Nikosh" pitchFamily="2" charset="0"/>
                <a:cs typeface="Nikosh" pitchFamily="2" charset="0"/>
              </a:rPr>
              <a:t>স্বাগতম 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914400"/>
            <a:ext cx="57150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আজকের মাল্টিমিডিয়া ক্লাস রুমে </a:t>
            </a:r>
            <a:endParaRPr lang="en-US" sz="2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3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271" y="29351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হৃৎপিন্ডের 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কার্য পদ্ধতি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1" y="1763173"/>
            <a:ext cx="3505199" cy="171730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প্রসারণ হলে কার্বন ডাই অক্সাইড যুক্ত রক্ত ডান নিলয়ে প্রবেশ করে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9834" y="4073150"/>
            <a:ext cx="2286000" cy="990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ফুসফুসে যায়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58632" y="5304526"/>
            <a:ext cx="29718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2800" b="1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বাম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অলিন্দে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endParaRPr lang="en-US" sz="3200" b="1" baseline="-25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15849" y="4073150"/>
            <a:ext cx="29718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হৃ</a:t>
            </a:r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ৎ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পিন্ডের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সংকোচন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</a:t>
            </a:r>
            <a:r>
              <a:rPr lang="en-US" sz="2800" b="1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               </a:t>
            </a:r>
            <a:endParaRPr lang="en-US" sz="2800" b="1" baseline="-25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76720" y="2204841"/>
            <a:ext cx="2652889" cy="154093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মহাধমনী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শরীরে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ছড়িয়ে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পড়ে</a:t>
            </a:r>
            <a:endParaRPr lang="en-US" sz="2800" b="1" baseline="-25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9834" y="5301704"/>
            <a:ext cx="29718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</a:t>
            </a:r>
            <a:r>
              <a:rPr lang="en-US" sz="2800" b="1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রক্ত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বাম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নিলয়ে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b="1" baseline="-25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               </a:t>
            </a:r>
            <a:endParaRPr lang="en-US" sz="2800" b="1" baseline="-25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Curved Right Arrow 24"/>
          <p:cNvSpPr/>
          <p:nvPr/>
        </p:nvSpPr>
        <p:spPr>
          <a:xfrm>
            <a:off x="984956" y="3276599"/>
            <a:ext cx="462844" cy="898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685801" y="4953000"/>
            <a:ext cx="304800" cy="5035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16743854">
            <a:off x="3275563" y="6205382"/>
            <a:ext cx="405652" cy="7417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12300662">
            <a:off x="6485372" y="5398056"/>
            <a:ext cx="432759" cy="9226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rot="10343338">
            <a:off x="6914881" y="3669439"/>
            <a:ext cx="209556" cy="4624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47244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601980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হৃৎপিন্ডের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কার্য পদ্ধতি ব্যাখ্যা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51054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দলগত কাজ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i\Desktop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14" y="1371600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638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চিত্রটি অংকন করে এর বিভিন্ন অংশের নাম লিখ।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1"/>
            <a:ext cx="7010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হৃৎপিন্ড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কয়টি স্তরে গঠিত ? 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13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(ক)  ৩  টি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13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(খ) ৪ টি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13359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(গ) ৫  টি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13359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(ঘ) ৬  টি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267" y="289560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২। প্রতি মিনিটে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হৃৎপিন্ড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কতবার সংকোচিত ও প্রসারিত হয়?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5467" y="3886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(ক) ৬০ বার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100" y="3886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(খ) ৭০ বার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886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(গ) ৭২ বার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886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(ঘ)  ৮০ বার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489" y="4724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৩। ফুসফুস থেকে 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O</a:t>
            </a:r>
            <a:r>
              <a:rPr lang="en-US" sz="2800" b="1" baseline="-25000" dirty="0" smtClean="0">
                <a:latin typeface="Nikosh" pitchFamily="2" charset="0"/>
                <a:cs typeface="Nikosh" pitchFamily="2" charset="0"/>
              </a:rPr>
              <a:t>2 </a:t>
            </a:r>
            <a:r>
              <a:rPr lang="bn-IN" sz="2800" b="1" dirty="0">
                <a:latin typeface="Nikosh" pitchFamily="2" charset="0"/>
                <a:cs typeface="Nikosh" pitchFamily="2" charset="0"/>
              </a:rPr>
              <a:t>যুক্ত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রক্ত প্রথমে কোথায় যায়?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9267" y="546382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(ক) ডান নিলয়ে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4889" y="547511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(খ) বাম নিলয়ে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9889" y="547510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(গ) ডান অলিন্দে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8511" y="5475108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(ঘ) বাম অলিন্দে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9420577" y="5475108"/>
            <a:ext cx="433211" cy="45037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9431865" y="3886199"/>
            <a:ext cx="421923" cy="38100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9649177" y="1902179"/>
            <a:ext cx="409222" cy="38382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62812E-6 L -0.91093 0.03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56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5837E-6 L -0.49809 -4.9583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57077E-6 L -0.65521 0.00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\Desktop\images (1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r="20795" b="26790"/>
          <a:stretch/>
        </p:blipFill>
        <p:spPr bwMode="auto">
          <a:xfrm>
            <a:off x="2362200" y="1371600"/>
            <a:ext cx="4191000" cy="29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457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876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মানব দেহের জন্য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হৃৎপিন্ডের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গুরুত্ব আলোচনা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5900" y="4038600"/>
            <a:ext cx="6096000" cy="1143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Thanks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0" y="2266384"/>
            <a:ext cx="3048000" cy="222941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834104"/>
            <a:ext cx="3535680" cy="1938992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দেলওয়ারা বেগম </a:t>
            </a:r>
          </a:p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সহকারি শিক্ষকবি,এসসি(গণিত) আলতাদীঘি স্নাতক মাদরাসা,শেরপুর, বগুড়া। </a:t>
            </a:r>
          </a:p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মোবাইলঃ </a:t>
            </a:r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০১৭২৮২৪৭৯১০</a:t>
            </a:r>
          </a:p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ই-মেইলঃ </a:t>
            </a:r>
            <a:r>
              <a:rPr lang="en-US" sz="2000" b="1" dirty="0" smtClean="0">
                <a:latin typeface="Nikosh" pitchFamily="2" charset="0"/>
                <a:cs typeface="Nikosh" pitchFamily="2" charset="0"/>
                <a:hlinkClick r:id="rId2"/>
              </a:rPr>
              <a:t>delwara1979@gmail.com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D:\Image\69413891_410833392902020_56839576064024903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253">
            <a:off x="3505200" y="2677377"/>
            <a:ext cx="2264390" cy="18184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LeftFacing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200" y="277098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শ্রেণিঃ দাখিলঃ ৭ম </a:t>
            </a:r>
          </a:p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বিষয়ঃ বিজ্ঞান</a:t>
            </a:r>
          </a:p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অধ্যায়ঃ তৃতীয়</a:t>
            </a:r>
          </a:p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সময়ঃ ৪৫ মিনিট </a:t>
            </a:r>
          </a:p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তারিখঃ ২৩/০৩/২০২০ ইং 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867294"/>
            <a:ext cx="2949934" cy="6525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atin typeface="Nikosh" pitchFamily="2" charset="0"/>
                <a:cs typeface="Nikosh" pitchFamily="2" charset="0"/>
              </a:rPr>
              <a:t>পরিচিতি 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2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cal Animation - Heart (1)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  <p:sp>
        <p:nvSpPr>
          <p:cNvPr id="6" name="TextBox 5"/>
          <p:cNvSpPr txBox="1"/>
          <p:nvPr/>
        </p:nvSpPr>
        <p:spPr>
          <a:xfrm>
            <a:off x="2286000" y="381000"/>
            <a:ext cx="34290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ভিডিও টিতে কি দেখতে পেলে?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8105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আবার চেষ্টা কর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97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\Downloads\images__4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564147" cy="4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751378"/>
            <a:ext cx="1828800" cy="6108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atin typeface="Nikosh" pitchFamily="2" charset="0"/>
                <a:cs typeface="Nikosh" pitchFamily="2" charset="0"/>
              </a:rPr>
              <a:t>আজকের পাঠ 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257800"/>
            <a:ext cx="25146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হৃৎপিন্ড 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6323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পাঠ শেষে শিক্ষার্থীরা.........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8016" y="22961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হৃৎপিন্ড কী তা বলতে পারবে;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194" y="2819400"/>
            <a:ext cx="746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হৃৎপিন্ডের বিভিন্ন অংশের চিহ্নিত চিত্র অংকন করতে পারবে</a:t>
            </a:r>
            <a:r>
              <a:rPr lang="bn-IN" dirty="0" smtClean="0"/>
              <a:t>;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8016" y="3341511"/>
            <a:ext cx="613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হৃৎপিন্ডের কার্য পদ্ধতি  ব্যাখ্যা করতে পারবে।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আচ্ছা বলতো হৃৎপিন্ড কোথায় থাকে বা দেখতে কেমন?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C:\Users\i\Downloads\download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64440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4296"/>
            <a:ext cx="3533043" cy="19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2275" y="1219199"/>
            <a:ext cx="32670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হৃৎপিন্ড বক্ষগহবরের বাম দিকে দুই ফুসফুসের মাঝখানে অবস্থিত একটি মোচাকৃতির অংগ। এটা পেরিকার্ডিয়াম নামে দুই স্তরবিশিষ্ট একটি পাতলা পর্দা 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দ্বারা আবৃত।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56" y="36576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হৃৎপিন্ড হৃৎপেশি দ্বারা গঠিত।হৃৎপেশি এক ধরনের স্বাধীন অনৈচ্ছিক পেশি,যা কারো নিয়ন্ত্রণ ছাড়া নিজে নিজেই সংকোচিত ও প্রসারিত হতে পারে। প্রতি মিনিটে হৃৎপিন্ড ৭২ বার সংকোচিত ও প্রসারিত হয়।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1910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95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হৃৎপিন্ড কী 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\Desktop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6687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810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এসো হৃৎপিন্ডের প্রধান প্রধান  স্তরের নাম জেনে নেই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5280" y="3807767"/>
            <a:ext cx="10209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24249" y="4318589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3191224" y="4724400"/>
            <a:ext cx="1306689" cy="45720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06218" y="3576934"/>
            <a:ext cx="293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এপিকার্ডিয়াম বা বাইরের স্তর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010" y="4087756"/>
            <a:ext cx="363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মায়োকার্ডিয়াম  বা মাঝের স্তর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7912" y="4999105"/>
            <a:ext cx="335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এন্ডোকার্ডিয়াম বা ভিতরের স্তর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এবার আমরা হৃৎপিন্ডের বিভিন্ন অংশের নাম জানবো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31" name="Picture 7" descr="C:\Users\i\Desktop\download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5" b="15472"/>
          <a:stretch/>
        </p:blipFill>
        <p:spPr bwMode="auto">
          <a:xfrm>
            <a:off x="381000" y="1219200"/>
            <a:ext cx="4657453" cy="44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8453" y="1411700"/>
            <a:ext cx="136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মহা ধমনী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1520" y="1873365"/>
            <a:ext cx="197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ফুসফুসীয় ধমনী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520" y="2514600"/>
            <a:ext cx="221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ফুসফুসীয় শিরা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8453" y="2976265"/>
            <a:ext cx="15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বাম অলিন্দ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71946" y="3265900"/>
            <a:ext cx="4390753" cy="461665"/>
            <a:chOff x="1971946" y="3265900"/>
            <a:chExt cx="4390753" cy="46166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971946" y="3462867"/>
              <a:ext cx="3104606" cy="3386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76552" y="3265900"/>
              <a:ext cx="1286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" pitchFamily="2" charset="0"/>
                  <a:cs typeface="Nikosh" pitchFamily="2" charset="0"/>
                </a:rPr>
                <a:t>ডান অলিন্দ 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33969" y="4845916"/>
            <a:ext cx="3595431" cy="461665"/>
            <a:chOff x="3033969" y="4782286"/>
            <a:chExt cx="3595431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5021520" y="4782286"/>
              <a:ext cx="1607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" pitchFamily="2" charset="0"/>
                  <a:cs typeface="Nikosh" pitchFamily="2" charset="0"/>
                </a:rPr>
                <a:t>ডান নিলয় 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033969" y="4946238"/>
              <a:ext cx="1962151" cy="668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00" y="4417367"/>
            <a:ext cx="2971800" cy="461665"/>
            <a:chOff x="3810000" y="4417367"/>
            <a:chExt cx="2971800" cy="461665"/>
          </a:xfrm>
        </p:grpSpPr>
        <p:sp>
          <p:nvSpPr>
            <p:cNvPr id="20" name="Right Arrow 19"/>
            <p:cNvSpPr/>
            <p:nvPr/>
          </p:nvSpPr>
          <p:spPr>
            <a:xfrm>
              <a:off x="3810000" y="4602481"/>
              <a:ext cx="118612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945" y="4417367"/>
              <a:ext cx="17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" pitchFamily="2" charset="0"/>
                  <a:cs typeface="Nikosh" pitchFamily="2" charset="0"/>
                </a:rPr>
                <a:t>বাম নিলয় 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76945" y="3886200"/>
            <a:ext cx="185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কপাটিকা</a:t>
            </a:r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447800" y="3437930"/>
            <a:ext cx="5334000" cy="606482"/>
            <a:chOff x="1447800" y="3437930"/>
            <a:chExt cx="5334000" cy="606482"/>
          </a:xfrm>
        </p:grpSpPr>
        <p:cxnSp>
          <p:nvCxnSpPr>
            <p:cNvPr id="25" name="Elbow Connector 24"/>
            <p:cNvCxnSpPr/>
            <p:nvPr/>
          </p:nvCxnSpPr>
          <p:spPr>
            <a:xfrm>
              <a:off x="1447800" y="3437930"/>
              <a:ext cx="3548320" cy="289635"/>
            </a:xfrm>
            <a:prstGeom prst="bentConnector3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076945" y="3582747"/>
              <a:ext cx="17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" pitchFamily="2" charset="0"/>
                  <a:cs typeface="Nikosh" pitchFamily="2" charset="0"/>
                </a:rPr>
                <a:t>নিম্ন মহাশিরা 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76400" y="1010945"/>
            <a:ext cx="4953000" cy="1503655"/>
            <a:chOff x="1676400" y="1010945"/>
            <a:chExt cx="4953000" cy="1503655"/>
          </a:xfrm>
        </p:grpSpPr>
        <p:cxnSp>
          <p:nvCxnSpPr>
            <p:cNvPr id="29" name="Elbow Connector 28"/>
            <p:cNvCxnSpPr/>
            <p:nvPr/>
          </p:nvCxnSpPr>
          <p:spPr>
            <a:xfrm flipV="1">
              <a:off x="1676400" y="1219200"/>
              <a:ext cx="3162300" cy="1295400"/>
            </a:xfrm>
            <a:prstGeom prst="bentConnector3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96120" y="1010945"/>
              <a:ext cx="1633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" pitchFamily="2" charset="0"/>
                  <a:cs typeface="Nikosh" pitchFamily="2" charset="0"/>
                </a:rPr>
                <a:t>উর্ধব মহাশিরা 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5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836</TotalTime>
  <Words>353</Words>
  <Application>Microsoft Office PowerPoint</Application>
  <PresentationFormat>On-screen Show (4:3)</PresentationFormat>
  <Paragraphs>73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</dc:creator>
  <cp:lastModifiedBy>i</cp:lastModifiedBy>
  <cp:revision>75</cp:revision>
  <dcterms:created xsi:type="dcterms:W3CDTF">2006-08-16T00:00:00Z</dcterms:created>
  <dcterms:modified xsi:type="dcterms:W3CDTF">2020-05-12T07:48:36Z</dcterms:modified>
</cp:coreProperties>
</file>