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77" r:id="rId4"/>
    <p:sldId id="286" r:id="rId5"/>
    <p:sldId id="287" r:id="rId6"/>
    <p:sldId id="262" r:id="rId7"/>
    <p:sldId id="263" r:id="rId8"/>
    <p:sldId id="264" r:id="rId9"/>
    <p:sldId id="278" r:id="rId10"/>
    <p:sldId id="282" r:id="rId11"/>
    <p:sldId id="279" r:id="rId12"/>
    <p:sldId id="281" r:id="rId13"/>
    <p:sldId id="292" r:id="rId14"/>
    <p:sldId id="283" r:id="rId15"/>
    <p:sldId id="284" r:id="rId16"/>
    <p:sldId id="285" r:id="rId17"/>
    <p:sldId id="272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6B8EF-C37B-4A5B-A343-91C7978D674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B6A7-FEB9-44CC-B308-B00DCC6F5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5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7B6A7-FEB9-44CC-B308-B00DCC6F52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1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9C78-3015-4F14-A3ED-55616F6324F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603F-00BB-4C0C-BF10-D2A4BA1C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2209800" y="0"/>
            <a:ext cx="8458200" cy="5715000"/>
          </a:xfrm>
          <a:prstGeom prst="su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549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16640" cy="1325563"/>
          </a:xfrm>
        </p:spPr>
        <p:txBody>
          <a:bodyPr>
            <a:normAutofit/>
          </a:bodyPr>
          <a:lstStyle/>
          <a:p>
            <a:r>
              <a:rPr lang="bn-BD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চাষে পরিচর্যা ও ফসল সংগ্রহ 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3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 প্রয়োগ-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উফশী ফসলে রবি মৌসুমে ৩-৪টি সেচ দিতে হয়। ৫ পাতা পর্যায়ে ১ম,১০ পাতা পর্যায়ে ২য়, মোচা বের হওয়ার সময়ে ৩য়, দানা বাধার সময়ে ৪র্থ সেচ দিতে হয়। পানি যেন না জমে না থাকে তা খেয়াল রাখতে হবে।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3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পোকা দমন ব্যবস্থাপনাঃ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চারা অবস্থায় কাটুই পোকার লার্ভা গাছের গোড়া কেটে দেয়। দিনে মাটির নিচে থাকে ও রাতে বের হয়। সদ্য কাটা গাছের গোড়া থেকে লার্ভা বের করে মারতে হবে।প্রয়োজনে ফুরাডান বা ডারসবার্ন অনুমোদিত মাত্রায় ব্যবহার করে সেচ দিতে হবে।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0198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ফসলের রোগ-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বীজ ও মাটিবাহিত ছত্রাকের আক্রমণে ভুট্টার বীজ পচা ও চারা মরা রোগ, পাতা ঝলসানো রোগ, কান্ড পচা রোগ, মোচা ও দানা পচা রোগ হয়।বপনের সময় রস বেশি ও তাপমাত্রা কম থাকলে বীজ পচা ও চারা মরা রোগ হয়। পাতা ঝলসানো রোগে আক্রান্ত গাছের নীচের পাতায় লম্বাটে ধূসর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দেখা যায়।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0"/>
            <a:ext cx="6172200" cy="61769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প্রতিরোধী জাত ব্যবহার করতে হবে।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বপনের পূর্বে শোধন করে নিতে হবে।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কাটার পর পরিত্যক্ত অংশ পুড়িয়ে ফেলতে হবে।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জমিতে বার বার ভুট্টা চাষ বন্ধ করতে হবে। 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7588"/>
            <a:ext cx="12192000" cy="1558977"/>
          </a:xfrm>
        </p:spPr>
        <p:txBody>
          <a:bodyPr>
            <a:noAutofit/>
          </a:bodyPr>
          <a:lstStyle/>
          <a:p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জীবনকালঃ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 মৌসুমে ভুট্টা গাছের জীবনকাল ১৩৫-১৫৫ দিন ও খরিপ মৌসুমে জীবনকাল ৯০-১১০ দিন।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43537"/>
            <a:ext cx="12192000" cy="942974"/>
          </a:xfrm>
        </p:spPr>
        <p:txBody>
          <a:bodyPr>
            <a:normAutofit fontScale="92500" lnSpcReduction="20000"/>
          </a:bodyPr>
          <a:lstStyle/>
          <a:p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ফলনঃ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 রবি মৌসুমে ভুট্টার ফলন বেশী হয় এবং খরিপ মৌসুমে ফলন কম হয়। জাত ও মৌসুমভেদে ভুট্টার ফলন ৩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-8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টন/হেক্টর হয়।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7638" y="114299"/>
            <a:ext cx="124872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সংগ্রহ ও মাড়াইঃ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মোচা চকচকে ও খড়ের রঙ ধারণ করলে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পাতা কিছুটা হলদে হলে, ভুট্টা গাছের মোচা ৭৫-৮০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পরিপক্ক হলে ফসল সংগ্রহ করা যাবে। মোচা সংগ্রহের পর ৪-৫ দিন রোদে শুকাতে হবে। তারপর হাত বা শক্তি চালিত মাড়াই যন্ত্র দ্বারা দানা ছাড়িয়ে বাছাই ঝাড়াই করে সংরক্ষণ করতে হবে।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" y="1"/>
            <a:ext cx="121620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571" y="327546"/>
            <a:ext cx="9021170" cy="5295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</a:rPr>
              <a:t>ভূট্টার</a:t>
            </a:r>
            <a:r>
              <a:rPr lang="en-US" sz="16600" dirty="0" smtClean="0">
                <a:solidFill>
                  <a:srgbClr val="FFFF00"/>
                </a:solidFill>
              </a:rPr>
              <a:t> </a:t>
            </a:r>
            <a:r>
              <a:rPr lang="en-US" sz="16600" dirty="0" err="1" smtClean="0">
                <a:solidFill>
                  <a:srgbClr val="FFFF00"/>
                </a:solidFill>
              </a:rPr>
              <a:t>পরিপক্ক</a:t>
            </a:r>
            <a:r>
              <a:rPr lang="en-US" sz="16600" dirty="0" smtClean="0">
                <a:solidFill>
                  <a:srgbClr val="FFFF00"/>
                </a:solidFill>
              </a:rPr>
              <a:t> </a:t>
            </a:r>
            <a:r>
              <a:rPr lang="en-US" sz="16600" dirty="0" err="1" smtClean="0">
                <a:solidFill>
                  <a:srgbClr val="FFFF00"/>
                </a:solidFill>
              </a:rPr>
              <a:t>পর্যায়</a:t>
            </a:r>
            <a:r>
              <a:rPr lang="en-US" sz="16600" dirty="0" smtClean="0">
                <a:solidFill>
                  <a:srgbClr val="FFFF00"/>
                </a:solidFill>
              </a:rPr>
              <a:t> </a:t>
            </a:r>
            <a:endParaRPr lang="en-US" sz="1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72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7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72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72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72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ভুট্টা ক্ষেত হতে কিভাবে ফসল সংগ্রহ ও মাড়াই করতে হয়? 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2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6" y="0"/>
            <a:ext cx="4176714" cy="1325563"/>
          </a:xfrm>
        </p:spPr>
        <p:txBody>
          <a:bodyPr>
            <a:normAutofit/>
          </a:bodyPr>
          <a:lstStyle/>
          <a:p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নাওঃ 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4862" y="1504950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 সংগ্রহ ও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উপায়ঃ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মোচা চকচকে ও খড়ের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রঙ ধারণ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পাতা কিছুটা হলদে হলে, ভুট্টা গাছের মোচা ৭৫-৮০ ভাগ পরিপক্ক হলে ফসল সংগ্রহ করা যাবে। মোচা সংগ্রহের পর ৪-৫ দিন রোদে শুকাতে হবে। তারপর হাত বা শক্তি চালিত মাড়াই যন্ত্র দ্বারা দানা ছাড়িয়ে বাছাই ঝাড়াই করে সংরক্ষণ করতে হবে।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90888" cy="1325563"/>
          </a:xfrm>
        </p:spPr>
        <p:txBody>
          <a:bodyPr>
            <a:normAutofit/>
          </a:bodyPr>
          <a:lstStyle/>
          <a:p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ভুট্টার ২টি জাতের নাম বল।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জমিতে ভুট্টা ভাল হয়? 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ভূট্টা চাষে কি কি পরিচর্যা করতে হয়?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চাষে হেক্টর প্রতি ফলন কত হয়?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325563"/>
          </a:xfrm>
        </p:spPr>
        <p:txBody>
          <a:bodyPr>
            <a:normAutofit/>
          </a:bodyPr>
          <a:lstStyle/>
          <a:p>
            <a:r>
              <a:rPr lang="bn-BD" sz="8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</a:t>
            </a:r>
            <a:endParaRPr lang="en-US" sz="8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6325849" cy="542647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5730" y="1825624"/>
            <a:ext cx="568627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54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চাষের মাধ্যমে পারিবারিক চাহিদা পূরণের পাশাপাশি দেশেরও উন্নয়ন সম্ভব- ব্যাখ্যা কর। </a:t>
            </a:r>
            <a:endParaRPr lang="en-US" sz="54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4092316" y="1251775"/>
            <a:ext cx="2908092" cy="1116671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nimated\Animation-Picture-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600200"/>
            <a:ext cx="6604000" cy="4191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99200" y="1219200"/>
            <a:ext cx="21336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600" y="2133600"/>
            <a:ext cx="18288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2400" y="3276600"/>
            <a:ext cx="17272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400" y="4572000"/>
            <a:ext cx="17272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32512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0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17 -0.0833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4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0879 L -0.00417 0.0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658 L 0 -1.11111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9769 L 3.33333E-6 0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 build="allAtOnce"/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622417" y="0"/>
            <a:ext cx="9569583" cy="1981200"/>
          </a:xfrm>
          <a:prstGeom prst="wedgeRect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8165910" cy="457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01638" algn="l"/>
              </a:tabLst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ইউনুস আলী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tabLst>
                <a:tab pos="401638" algn="l"/>
              </a:tabLst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>
              <a:tabLst>
                <a:tab pos="401638" algn="l"/>
              </a:tabLst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কবিরাজহাট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বালিকা উচ্চ বিদ্যালয় </a:t>
            </a:r>
          </a:p>
          <a:p>
            <a:pPr algn="ctr">
              <a:tabLst>
                <a:tab pos="401638" algn="l"/>
              </a:tabLst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বীরগঞ্জ, দিনাজপুর। 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65910" y="2286000"/>
            <a:ext cx="3962400" cy="457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কৃষি শিক্ষা </a:t>
            </a:r>
          </a:p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5ম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622417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5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80" y="0"/>
            <a:ext cx="12679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"/>
            <a:ext cx="4636008" cy="792480"/>
          </a:xfrm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620" y="792481"/>
            <a:ext cx="10515600" cy="6065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 পদ্ধতি  </a:t>
            </a:r>
            <a:endParaRPr lang="en-US" sz="1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3478967" cy="1229192"/>
          </a:xfrm>
        </p:spPr>
        <p:txBody>
          <a:bodyPr>
            <a:normAutofit/>
          </a:bodyPr>
          <a:lstStyle/>
          <a:p>
            <a:r>
              <a:rPr lang="bn-BD" sz="66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 ফল- </a:t>
            </a:r>
            <a:endParaRPr lang="en-US" sz="66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193"/>
            <a:ext cx="10515600" cy="5306518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ভুট্টার বিভিন্ন জাত সম্পর্কে বলতে পারবে। </a:t>
            </a:r>
          </a:p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চাষে জমি তৈরি ও সার প্রয়োগ পদ্ধতি সম্পর্কে জানতে পারবে। </a:t>
            </a:r>
          </a:p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ভুট্টা চাষে পরিচর্যা,ফসল সংগ্রহ ও ফলনের পরিমান বলতে পারবে। </a:t>
            </a:r>
          </a:p>
          <a:p>
            <a:pPr marL="0" indent="0">
              <a:buNone/>
            </a:pP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9025" cy="864068"/>
          </a:xfrm>
        </p:spPr>
        <p:txBody>
          <a:bodyPr>
            <a:normAutofit/>
          </a:bodyPr>
          <a:lstStyle/>
          <a:p>
            <a:r>
              <a:rPr lang="bn-BD" b="1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ভুট্টার উচ্চ ফলনশীল ও হাইব্রিড জাতের নাম</a:t>
            </a:r>
            <a:r>
              <a:rPr lang="bn-BD" sz="3200" b="1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4068"/>
            <a:ext cx="10515600" cy="5993932"/>
          </a:xfrm>
        </p:spPr>
        <p:txBody>
          <a:bodyPr>
            <a:normAutofit lnSpcReduction="10000"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বর্ণালী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শুভ্রা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মোহর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ভুট্টা-৫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বারি ভুট্টা-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বারি ভুট্টা-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হাইব্রিড ভুট্টা-১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বারি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হাইব্রিড ভুট্টা-২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হাইব্রিড ভুট্টা-৩ 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" y="3493"/>
            <a:ext cx="10515600" cy="655955"/>
          </a:xfrm>
        </p:spPr>
        <p:txBody>
          <a:bodyPr>
            <a:normAutofit fontScale="90000"/>
          </a:bodyPr>
          <a:lstStyle/>
          <a:p>
            <a:r>
              <a:rPr lang="bn-BD" sz="49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BD" sz="4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বেলে দোয়াঁশ ও দোয়াঁশ মাটি ভুট্টা চাষের জন্য উত্তম।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37" y="857251"/>
            <a:ext cx="5808664" cy="1535428"/>
          </a:xfrm>
        </p:spPr>
        <p:txBody>
          <a:bodyPr>
            <a:normAutofit fontScale="92500" lnSpcReduction="10000"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 হার-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হেক্টর প্রতি বারি ভুট্টা ২৫-৩০ কেজী ও খৈ ভুট্টা ১৫-২০ কেজী বীজ সারিতে বুনতে হবে।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37" y="2651761"/>
            <a:ext cx="12133263" cy="609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n-BD" sz="17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 তৈরি- </a:t>
            </a:r>
            <a:r>
              <a:rPr lang="bn-BD" sz="1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 মৌসুমে ৪-৫ টি গভীর চাষ ও মই জমি তৈরি করতে হবে</a:t>
            </a:r>
            <a:r>
              <a:rPr lang="bn-BD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655955"/>
            <a:ext cx="5000308" cy="1969137"/>
          </a:xfrm>
        </p:spPr>
        <p:txBody>
          <a:bodyPr>
            <a:normAutofit fontScale="25000" lnSpcReduction="20000"/>
          </a:bodyPr>
          <a:lstStyle/>
          <a:p>
            <a:r>
              <a:rPr lang="bn-BD" sz="17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বপন পদ্ধতি- </a:t>
            </a:r>
            <a:r>
              <a:rPr lang="bn-BD" sz="1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 থেকে সারি ৭৫ সেমি দূরে ও সারিতে ২৫ সেমি দূরে ১টি বা ৫০ সেমি দূরে ২টি গাছ রাখতে হবে।</a:t>
            </a:r>
            <a:endParaRPr lang="en-US" sz="1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9422483"/>
              </p:ext>
            </p:extLst>
          </p:nvPr>
        </p:nvGraphicFramePr>
        <p:xfrm>
          <a:off x="106680" y="3291840"/>
          <a:ext cx="11355388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7694"/>
                <a:gridCol w="56776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</a:t>
                      </a:r>
                      <a:r>
                        <a:rPr lang="bn-BD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 পরিমান(কেজি/হেক্টর)</a:t>
                      </a:r>
                      <a:r>
                        <a:rPr lang="bn-BD" sz="44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রিয়া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১৭২-৩১২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১৬৮-২১৬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এমপি</a:t>
                      </a:r>
                      <a:r>
                        <a:rPr lang="bn-BD" sz="4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৯৬-১৪৪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জিপসাম</a:t>
                      </a: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১৪৪-১৬৮</a:t>
                      </a: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2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592</Words>
  <Application>Microsoft Office PowerPoint</Application>
  <PresentationFormat>Widescreen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পাঠের বিষয়- </vt:lpstr>
      <vt:lpstr>শিখণ ফল- </vt:lpstr>
      <vt:lpstr>ভুট্টার উচ্চ ফলনশীল ও হাইব্রিড জাতের নাম- </vt:lpstr>
      <vt:lpstr>মাটি- বেলে দোয়াঁশ ও দোয়াঁশ মাটি ভুট্টা চাষের জন্য উত্তম। </vt:lpstr>
      <vt:lpstr>ভুট্টা চাষে পরিচর্যা ও ফসল সংগ্রহ </vt:lpstr>
      <vt:lpstr>PowerPoint Presentation</vt:lpstr>
      <vt:lpstr>জীবনকালঃরবি মৌসুমে ভুট্টা গাছের জীবনকাল ১৩৫-১৫৫ দিন ও খরিপ মৌসুমে জীবনকাল ৯০-১১০ দিন।  </vt:lpstr>
      <vt:lpstr>PowerPoint Presentation</vt:lpstr>
      <vt:lpstr>দলীয় কাজ ( সময়ঃ ১০ মিনিট )</vt:lpstr>
      <vt:lpstr>মিলিয়ে নাওঃ </vt:lpstr>
      <vt:lpstr>মূল্যায়ন-</vt:lpstr>
      <vt:lpstr>বাড়ীর কাজঃ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</dc:title>
  <dc:creator>Doel-1612i3</dc:creator>
  <cp:lastModifiedBy>User</cp:lastModifiedBy>
  <cp:revision>142</cp:revision>
  <dcterms:created xsi:type="dcterms:W3CDTF">2013-07-27T09:49:36Z</dcterms:created>
  <dcterms:modified xsi:type="dcterms:W3CDTF">2020-05-12T09:42:06Z</dcterms:modified>
</cp:coreProperties>
</file>