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8" r:id="rId2"/>
    <p:sldId id="257" r:id="rId3"/>
    <p:sldId id="256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2890" autoAdjust="0"/>
  </p:normalViewPr>
  <p:slideViewPr>
    <p:cSldViewPr snapToGrid="0">
      <p:cViewPr varScale="1">
        <p:scale>
          <a:sx n="74" d="100"/>
          <a:sy n="74" d="100"/>
        </p:scale>
        <p:origin x="372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4398-7863-4C1E-A522-8B1530C5E923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4AF4-39B3-4CCD-8385-DD23AB8D54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26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4398-7863-4C1E-A522-8B1530C5E923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4AF4-39B3-4CCD-8385-DD23AB8D54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388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4398-7863-4C1E-A522-8B1530C5E923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4AF4-39B3-4CCD-8385-DD23AB8D54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2463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4398-7863-4C1E-A522-8B1530C5E923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4AF4-39B3-4CCD-8385-DD23AB8D54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018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4398-7863-4C1E-A522-8B1530C5E923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4AF4-39B3-4CCD-8385-DD23AB8D54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8287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4398-7863-4C1E-A522-8B1530C5E923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4AF4-39B3-4CCD-8385-DD23AB8D54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509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4398-7863-4C1E-A522-8B1530C5E923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4AF4-39B3-4CCD-8385-DD23AB8D54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66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4398-7863-4C1E-A522-8B1530C5E923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4AF4-39B3-4CCD-8385-DD23AB8D54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327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4398-7863-4C1E-A522-8B1530C5E923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4AF4-39B3-4CCD-8385-DD23AB8D54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225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4398-7863-4C1E-A522-8B1530C5E923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4AF4-39B3-4CCD-8385-DD23AB8D54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657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4398-7863-4C1E-A522-8B1530C5E923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4AF4-39B3-4CCD-8385-DD23AB8D54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176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4398-7863-4C1E-A522-8B1530C5E923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4AF4-39B3-4CCD-8385-DD23AB8D54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583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4398-7863-4C1E-A522-8B1530C5E923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4AF4-39B3-4CCD-8385-DD23AB8D54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040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4398-7863-4C1E-A522-8B1530C5E923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4AF4-39B3-4CCD-8385-DD23AB8D54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96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4398-7863-4C1E-A522-8B1530C5E923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4AF4-39B3-4CCD-8385-DD23AB8D54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152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4398-7863-4C1E-A522-8B1530C5E923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4AF4-39B3-4CCD-8385-DD23AB8D54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279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E4398-7863-4C1E-A522-8B1530C5E923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94C4AF4-39B3-4CCD-8385-DD23AB8D54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115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799" y="-201704"/>
            <a:ext cx="11737788" cy="66025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Oval 7"/>
          <p:cNvSpPr/>
          <p:nvPr/>
        </p:nvSpPr>
        <p:spPr>
          <a:xfrm>
            <a:off x="838202" y="820270"/>
            <a:ext cx="5002305" cy="521745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b="1" kern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22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5410" y="34926"/>
            <a:ext cx="63708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u="sng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r>
              <a:rPr lang="en-US" sz="6000" b="1" u="sng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b="1" u="sng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6000" b="1" u="sng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u="sng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গঠণ</a:t>
            </a:r>
            <a:r>
              <a:rPr lang="en-US" sz="6000" b="1" u="sng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u="sng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16774" y="1050589"/>
            <a:ext cx="1274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কল্লোল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84819" y="5636460"/>
            <a:ext cx="3897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জলস্রোতের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কলকল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22689" y="6221235"/>
            <a:ext cx="5696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সাগরের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কল্লোল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514" y="1635365"/>
            <a:ext cx="7994716" cy="39319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1594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2686" y="160985"/>
            <a:ext cx="59061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r>
              <a:rPr lang="en-US" sz="6000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6000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গঠণ</a:t>
            </a:r>
            <a:r>
              <a:rPr lang="en-US" sz="6000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66673" y="1176648"/>
            <a:ext cx="1259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হুতাশ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16772" y="5565019"/>
            <a:ext cx="1558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অগ্নি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35234" y="6149794"/>
            <a:ext cx="5036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হুতাশে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পোড়ে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988" y="1761423"/>
            <a:ext cx="8117058" cy="371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32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9789" y="164892"/>
            <a:ext cx="49917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u="sng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r>
              <a:rPr lang="en-US" sz="6000" u="sng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u="sng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6000" u="sng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u="sng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গঠণ</a:t>
            </a:r>
            <a:r>
              <a:rPr lang="en-US" sz="6000" u="sng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u="sng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76141" y="1157990"/>
            <a:ext cx="1229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ফাগুন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91723" y="5538627"/>
            <a:ext cx="1858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বসন্তকাল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98033" y="6100837"/>
            <a:ext cx="5951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শীতের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ভরা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ফাগুন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372" y="1765330"/>
            <a:ext cx="8435662" cy="37732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1624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32020" y="37684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u="sng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u="sng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u="sng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32020" y="739826"/>
            <a:ext cx="2297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বহু</a:t>
            </a:r>
            <a:r>
              <a:rPr lang="en-US" sz="2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নির্বাচনী</a:t>
            </a:r>
            <a:r>
              <a:rPr lang="en-US" sz="2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2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32020" y="1223397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বাছাই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817809" y="1929353"/>
            <a:ext cx="8496658" cy="4312158"/>
            <a:chOff x="2169501" y="1921446"/>
            <a:chExt cx="8496658" cy="4312158"/>
          </a:xfrm>
        </p:grpSpPr>
        <p:sp>
          <p:nvSpPr>
            <p:cNvPr id="6" name="TextBox 5"/>
            <p:cNvSpPr txBox="1"/>
            <p:nvPr/>
          </p:nvSpPr>
          <p:spPr>
            <a:xfrm>
              <a:off x="2211705" y="1921446"/>
              <a:ext cx="4800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১)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কাজী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নজরুল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ইসলাম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বাংলা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কত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সনে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জন্মগ্রহণ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করেন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? 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11705" y="2349510"/>
              <a:ext cx="11772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(ক) ১৩০৫ 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317728" y="2349510"/>
              <a:ext cx="10287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(খ) ১৩০৬ 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610288" y="2349514"/>
              <a:ext cx="12573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গ) ১৩০৭ 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338185" y="2349510"/>
              <a:ext cx="15544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(ঘ) ১৩০৮ 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69501" y="3054281"/>
              <a:ext cx="81838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২)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বাংলাদেশ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সরকার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কাজী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নজরুল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ইসলামকে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কোন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উপাধিতে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ভুষিত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? 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11705" y="3389338"/>
              <a:ext cx="14173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(ক)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পল্লী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কবি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320540" y="3392552"/>
              <a:ext cx="12115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খ)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বিশ্ব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কবি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288468" y="3385485"/>
              <a:ext cx="12915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(গ)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শ্রেষ্ঠ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কবি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466070" y="3390714"/>
              <a:ext cx="16073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ঘ)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জাতীয়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কবি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11705" y="4140050"/>
              <a:ext cx="61264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৩)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কবি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কোনটিকে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টগবগিয়ে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হাসে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বলে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মন্তব্য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করেছেন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? 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11705" y="4608687"/>
              <a:ext cx="9372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(ক)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মুখ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958246" y="4608687"/>
              <a:ext cx="10674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(খ)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চোখ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910341" y="4608687"/>
              <a:ext cx="11601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(গ)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খুন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760970" y="4608687"/>
              <a:ext cx="11544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(ঘ)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বুক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211705" y="5369666"/>
              <a:ext cx="47548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৪) ‘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পীত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’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শব্দের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অর্থ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কি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? 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211705" y="5827674"/>
              <a:ext cx="12801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(ক)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লাল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রং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317728" y="5827674"/>
              <a:ext cx="11544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(খ)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হলুদ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রং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397427" y="5833494"/>
              <a:ext cx="12640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(ঘ)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নীল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রং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586742" y="5827674"/>
              <a:ext cx="20794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(ঘ)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পিতলের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মত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রং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748369" y="649515"/>
            <a:ext cx="2734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8466070" y="893714"/>
            <a:ext cx="2448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8587699" y="911073"/>
            <a:ext cx="2448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8668347" y="1096508"/>
            <a:ext cx="2448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8338185" y="914588"/>
            <a:ext cx="1597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8304487" y="650862"/>
            <a:ext cx="1597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8304734" y="1082194"/>
            <a:ext cx="1890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689703" y="2723916"/>
            <a:ext cx="1805736" cy="2732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DËi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= (L) 1306</a:t>
            </a:r>
            <a:endParaRPr lang="en-US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731899" y="3756073"/>
            <a:ext cx="1956958" cy="32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DËi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= (N)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RvZxq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Kwe</a:t>
            </a:r>
            <a:endParaRPr lang="en-US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872579" y="4946364"/>
            <a:ext cx="1565159" cy="3608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DËi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= (L)‡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PvL</a:t>
            </a:r>
            <a:endParaRPr lang="en-US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872578" y="6235691"/>
            <a:ext cx="1816279" cy="3714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DËi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= (L)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njy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 is</a:t>
            </a:r>
            <a:endParaRPr lang="en-US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32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3420" y="18288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40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9690" y="4534078"/>
            <a:ext cx="67886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হাসি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কাঁদন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বাঁধন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মুখ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তিক্ত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দুখের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সুখ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ঐ    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রিক্ত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বুকের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দুখ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সুখের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উল্লাসে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760" y="928866"/>
            <a:ext cx="2436356" cy="18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135" y="2835320"/>
            <a:ext cx="2415790" cy="1666875"/>
          </a:xfrm>
          <a:prstGeom prst="rect">
            <a:avLst/>
          </a:prstGeom>
        </p:spPr>
      </p:pic>
      <p:sp>
        <p:nvSpPr>
          <p:cNvPr id="13" name="Left Arrow Callout 12"/>
          <p:cNvSpPr/>
          <p:nvPr/>
        </p:nvSpPr>
        <p:spPr>
          <a:xfrm>
            <a:off x="8829018" y="1325115"/>
            <a:ext cx="1619125" cy="893428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518658" y="1325114"/>
            <a:ext cx="9294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আসল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কাঁদন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ight Arrow Callout 14"/>
          <p:cNvSpPr/>
          <p:nvPr/>
        </p:nvSpPr>
        <p:spPr>
          <a:xfrm>
            <a:off x="689548" y="1334124"/>
            <a:ext cx="1603947" cy="884419"/>
          </a:xfrm>
          <a:prstGeom prst="rightArrow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24457" y="1325115"/>
            <a:ext cx="8394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আসল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হাসি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ight Arrow Callout 16"/>
          <p:cNvSpPr/>
          <p:nvPr/>
        </p:nvSpPr>
        <p:spPr>
          <a:xfrm>
            <a:off x="689548" y="3117953"/>
            <a:ext cx="1603947" cy="1014786"/>
          </a:xfrm>
          <a:prstGeom prst="right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88166" y="3178632"/>
            <a:ext cx="7757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Left Arrow Callout 18"/>
          <p:cNvSpPr/>
          <p:nvPr/>
        </p:nvSpPr>
        <p:spPr>
          <a:xfrm>
            <a:off x="8829018" y="3220137"/>
            <a:ext cx="1619124" cy="912602"/>
          </a:xfrm>
          <a:prstGeom prst="leftArrow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518658" y="3178632"/>
            <a:ext cx="8695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বাঁধন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072" y="2814816"/>
            <a:ext cx="2443043" cy="17057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822" y="969346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22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61744" y="239843"/>
            <a:ext cx="3222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u="sng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বিশ্লেষণঃ</a:t>
            </a:r>
            <a:r>
              <a:rPr lang="en-US" sz="4000" b="1" u="sng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u="sng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7599" y="4506300"/>
            <a:ext cx="49167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হাসল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আগুন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শ্বসল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ফাগুন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মদন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খুন-মাখা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তূণ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পলাশ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অশোক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শিমুল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ঘায়েল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দিক-বাসে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দিগবালিকার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পীতবাসে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;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342" y="935203"/>
            <a:ext cx="2619375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461" y="933909"/>
            <a:ext cx="2614913" cy="1756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394" y="2763225"/>
            <a:ext cx="2619375" cy="1743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461" y="2763225"/>
            <a:ext cx="2614913" cy="1743075"/>
          </a:xfrm>
          <a:prstGeom prst="rect">
            <a:avLst/>
          </a:prstGeom>
        </p:spPr>
      </p:pic>
      <p:sp>
        <p:nvSpPr>
          <p:cNvPr id="9" name="Right Arrow Callout 8"/>
          <p:cNvSpPr/>
          <p:nvPr/>
        </p:nvSpPr>
        <p:spPr>
          <a:xfrm>
            <a:off x="1424066" y="1349114"/>
            <a:ext cx="1510636" cy="1064301"/>
          </a:xfrm>
          <a:prstGeom prst="rightArrowCallou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78418" y="1459308"/>
            <a:ext cx="8094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হাসল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আগুন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ght Arrow Callout 10"/>
          <p:cNvSpPr/>
          <p:nvPr/>
        </p:nvSpPr>
        <p:spPr>
          <a:xfrm>
            <a:off x="1424067" y="3028012"/>
            <a:ext cx="1510635" cy="1015663"/>
          </a:xfrm>
          <a:prstGeom prst="right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58977" y="3028013"/>
            <a:ext cx="8094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পলাশ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শিমুল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অশোক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Left Arrow Callout 12"/>
          <p:cNvSpPr/>
          <p:nvPr/>
        </p:nvSpPr>
        <p:spPr>
          <a:xfrm>
            <a:off x="8777066" y="1349114"/>
            <a:ext cx="1716049" cy="914401"/>
          </a:xfrm>
          <a:prstGeom prst="leftArrowCallou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572091" y="1404210"/>
            <a:ext cx="922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শ্বসল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ফাগুন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Left Arrow Callout 14"/>
          <p:cNvSpPr/>
          <p:nvPr/>
        </p:nvSpPr>
        <p:spPr>
          <a:xfrm>
            <a:off x="8777067" y="3282846"/>
            <a:ext cx="1716048" cy="760829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466615" y="3401650"/>
            <a:ext cx="1229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পীতবাস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63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41823" y="104931"/>
            <a:ext cx="2518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u="sng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বিশ্লেষন</a:t>
            </a:r>
            <a:r>
              <a:rPr lang="en-US" sz="4000" b="1" u="sng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u="sng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85408" y="4422098"/>
            <a:ext cx="64607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ঊষা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সন্ধ্যা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দুপুর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সুদূর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বাধা-বন্ধ-হারা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ছন্দ-মাতন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পাগলা-গাজন-উচ্ছ্বাসে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! 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ঐ 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আশিন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শিউলি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শিথিল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হাসল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দুবঘাসে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299" y="2592555"/>
            <a:ext cx="2931670" cy="1857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298" y="784402"/>
            <a:ext cx="2936196" cy="17580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242" y="2564723"/>
            <a:ext cx="3098970" cy="18852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242" y="812817"/>
            <a:ext cx="3098970" cy="1711656"/>
          </a:xfrm>
          <a:prstGeom prst="rect">
            <a:avLst/>
          </a:prstGeom>
        </p:spPr>
      </p:pic>
      <p:sp>
        <p:nvSpPr>
          <p:cNvPr id="9" name="Right Arrow Callout 8"/>
          <p:cNvSpPr/>
          <p:nvPr/>
        </p:nvSpPr>
        <p:spPr>
          <a:xfrm>
            <a:off x="937980" y="1169233"/>
            <a:ext cx="1454046" cy="977921"/>
          </a:xfrm>
          <a:prstGeom prst="rightArrow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Callout 9"/>
          <p:cNvSpPr/>
          <p:nvPr/>
        </p:nvSpPr>
        <p:spPr>
          <a:xfrm>
            <a:off x="937980" y="2984326"/>
            <a:ext cx="1454046" cy="977920"/>
          </a:xfrm>
          <a:prstGeom prst="right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Callout 10"/>
          <p:cNvSpPr/>
          <p:nvPr/>
        </p:nvSpPr>
        <p:spPr>
          <a:xfrm>
            <a:off x="9021960" y="1169234"/>
            <a:ext cx="1591075" cy="977921"/>
          </a:xfrm>
          <a:prstGeom prst="leftArrowCallou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Callout 11"/>
          <p:cNvSpPr/>
          <p:nvPr/>
        </p:nvSpPr>
        <p:spPr>
          <a:xfrm>
            <a:off x="9021960" y="2984325"/>
            <a:ext cx="2291748" cy="977921"/>
          </a:xfrm>
          <a:prstGeom prst="leftArrowCallou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24262" y="1396583"/>
            <a:ext cx="688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ঊষা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646169" y="1284724"/>
            <a:ext cx="795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দুপুর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6375" y="3044188"/>
            <a:ext cx="9443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শিউলি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817497" y="2984325"/>
            <a:ext cx="14962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শিশির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সিক্ত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দুর্বাঘাস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87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76537" y="149902"/>
            <a:ext cx="2278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u="sng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4000" b="1" u="sng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u="sng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72617" y="4886949"/>
            <a:ext cx="70453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জাগল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সাগর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হাসল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কাঁপল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ভূধর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কানন-তরু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বিশ্ব-ডুবান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তুফান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উছলে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উজান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ভৈরবীদের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ভাসে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ডাইনে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সদ্যোজাত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জরায়-মরা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বামপাশে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!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966" y="816826"/>
            <a:ext cx="3497079" cy="19758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276" y="2929421"/>
            <a:ext cx="3319230" cy="19348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576" y="2951906"/>
            <a:ext cx="3497079" cy="19350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276" y="816982"/>
            <a:ext cx="3319229" cy="1975693"/>
          </a:xfrm>
          <a:prstGeom prst="rect">
            <a:avLst/>
          </a:prstGeom>
        </p:spPr>
      </p:pic>
      <p:sp>
        <p:nvSpPr>
          <p:cNvPr id="4" name="Right Arrow Callout 3"/>
          <p:cNvSpPr/>
          <p:nvPr/>
        </p:nvSpPr>
        <p:spPr>
          <a:xfrm>
            <a:off x="404734" y="1528997"/>
            <a:ext cx="2015081" cy="854439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Callout 8"/>
          <p:cNvSpPr/>
          <p:nvPr/>
        </p:nvSpPr>
        <p:spPr>
          <a:xfrm>
            <a:off x="404734" y="3469644"/>
            <a:ext cx="2015081" cy="854439"/>
          </a:xfrm>
          <a:prstGeom prst="rightArrowCallou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Callout 9"/>
          <p:cNvSpPr/>
          <p:nvPr/>
        </p:nvSpPr>
        <p:spPr>
          <a:xfrm>
            <a:off x="9846506" y="1355045"/>
            <a:ext cx="1785862" cy="899409"/>
          </a:xfrm>
          <a:prstGeom prst="leftArrowCallo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Callout 10"/>
          <p:cNvSpPr/>
          <p:nvPr/>
        </p:nvSpPr>
        <p:spPr>
          <a:xfrm>
            <a:off x="9897725" y="3469722"/>
            <a:ext cx="1785862" cy="899409"/>
          </a:xfrm>
          <a:prstGeom prst="left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14596" y="1528997"/>
            <a:ext cx="929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জাগল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সাগর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4596" y="3415024"/>
            <a:ext cx="929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কাঁপল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ভূধর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39437" y="1327695"/>
            <a:ext cx="841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হাসল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39437" y="3415023"/>
            <a:ext cx="841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তুফান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51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96853" y="134912"/>
            <a:ext cx="3522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u="sng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000" b="1" u="sng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u="sng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6000" b="1" u="sng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000" b="1" u="sng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95666" y="5769140"/>
            <a:ext cx="7525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সুখের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উল্লাসে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কবিতাটির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মূলভাব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19" y="1041009"/>
            <a:ext cx="7371471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6292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1" y="134912"/>
            <a:ext cx="21885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6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71011" y="1276239"/>
            <a:ext cx="3822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হাসে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78309" y="1925838"/>
            <a:ext cx="2413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টগবগিয়ে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71011" y="2439491"/>
            <a:ext cx="346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 ‘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পল্বল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8309" y="2917421"/>
            <a:ext cx="3267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জলাশয়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71011" y="3474928"/>
            <a:ext cx="3822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সৃষ্টিটাকে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উল্টাতে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8231" y="4125963"/>
            <a:ext cx="3147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ধুমকেতু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উল্কা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98427" y="4638180"/>
            <a:ext cx="3207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ভৈরবী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98231" y="5150397"/>
            <a:ext cx="5276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ভৈরবী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শিবের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অনুসারী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সন্ন্যাসিনী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745" y="1080308"/>
            <a:ext cx="2009477" cy="10655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679" y="4899790"/>
            <a:ext cx="2188863" cy="13013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746" y="3456137"/>
            <a:ext cx="2009477" cy="13396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679" y="3480405"/>
            <a:ext cx="2188863" cy="13341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037" y="2232557"/>
            <a:ext cx="2001186" cy="116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85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8390" y="4199396"/>
            <a:ext cx="4572000" cy="1692771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মোঃএনামুল হক</a:t>
            </a:r>
          </a:p>
          <a:p>
            <a:pPr algn="ctr"/>
            <a:r>
              <a:rPr lang="bn-IN" sz="2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সহকারি শিক্ষক(বাংলা)</a:t>
            </a:r>
          </a:p>
          <a:p>
            <a:pPr algn="ctr"/>
            <a:r>
              <a:rPr lang="bn-IN" sz="2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চলিতার আব্দা আফছার তালুকদার মহিলা দাখিল মাদ্রাসা</a:t>
            </a:r>
          </a:p>
          <a:p>
            <a:pPr algn="ctr"/>
            <a:r>
              <a:rPr lang="bn-IN" sz="2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চুনারুঘাট,হবিগঞ্জ</a:t>
            </a:r>
            <a:r>
              <a:rPr lang="en-US" sz="2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Sort 5"/>
          <p:cNvSpPr/>
          <p:nvPr/>
        </p:nvSpPr>
        <p:spPr>
          <a:xfrm>
            <a:off x="5866647" y="167425"/>
            <a:ext cx="579120" cy="6483896"/>
          </a:xfrm>
          <a:prstGeom prst="flowChartSo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Ribbon 8"/>
          <p:cNvSpPr/>
          <p:nvPr/>
        </p:nvSpPr>
        <p:spPr>
          <a:xfrm>
            <a:off x="6719417" y="437705"/>
            <a:ext cx="3995803" cy="1077239"/>
          </a:xfrm>
          <a:prstGeom prst="ribbon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পাঠ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/>
          </a:p>
        </p:txBody>
      </p:sp>
      <p:sp>
        <p:nvSpPr>
          <p:cNvPr id="10" name="Down Ribbon 9"/>
          <p:cNvSpPr/>
          <p:nvPr/>
        </p:nvSpPr>
        <p:spPr>
          <a:xfrm>
            <a:off x="128789" y="350728"/>
            <a:ext cx="5666704" cy="1077239"/>
          </a:xfrm>
          <a:prstGeom prst="ribbon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শিক্ষক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/>
          </a:p>
        </p:txBody>
      </p:sp>
      <p:sp>
        <p:nvSpPr>
          <p:cNvPr id="11" name="Down Arrow 10"/>
          <p:cNvSpPr/>
          <p:nvPr/>
        </p:nvSpPr>
        <p:spPr>
          <a:xfrm>
            <a:off x="8605381" y="1528176"/>
            <a:ext cx="513567" cy="11649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Terminator 13"/>
          <p:cNvSpPr/>
          <p:nvPr/>
        </p:nvSpPr>
        <p:spPr>
          <a:xfrm>
            <a:off x="6420009" y="2717441"/>
            <a:ext cx="5035463" cy="2879221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 </a:t>
            </a:r>
          </a:p>
          <a:p>
            <a:pPr algn="ctr"/>
            <a:r>
              <a:rPr lang="bn-IN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</a:t>
            </a:r>
            <a:r>
              <a:rPr lang="bn-BD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নবম/দশম  </a:t>
            </a:r>
          </a:p>
          <a:p>
            <a:pPr algn="ctr"/>
            <a:r>
              <a:rPr lang="bn-IN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সাধারণ পাঠঃ </a:t>
            </a:r>
            <a:r>
              <a:rPr lang="bn-BD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endParaRPr lang="bn-IN" sz="3200" b="1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 </a:t>
            </a:r>
          </a:p>
          <a:p>
            <a:pPr algn="ctr"/>
            <a:r>
              <a:rPr lang="bn-IN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01/03/2020</a:t>
            </a:r>
            <a:endParaRPr lang="bn-BD" sz="32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SutonnyMJ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060" y="1514944"/>
            <a:ext cx="2716306" cy="258641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96977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7245" y="329784"/>
            <a:ext cx="38075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u="sng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b="1" u="sng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u="sng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6000" b="1" u="sng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u="sng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6609" y="5783971"/>
            <a:ext cx="103282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সুখের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উল্লাসে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আনন্দ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608" y="1223889"/>
            <a:ext cx="8603317" cy="437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50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02" y="239152"/>
            <a:ext cx="8876713" cy="6274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835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535680" y="426720"/>
            <a:ext cx="4917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একটি ভিডিও দেখি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35680" y="5689600"/>
            <a:ext cx="4795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ভিডিওটিতে কি দেখলে 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2338469"/>
              </p:ext>
            </p:extLst>
          </p:nvPr>
        </p:nvGraphicFramePr>
        <p:xfrm>
          <a:off x="1968500" y="3084513"/>
          <a:ext cx="825658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" name="Packager Shell Object" showAsIcon="1" r:id="rId3" imgW="8256960" imgH="685800" progId="Package">
                  <p:embed/>
                </p:oleObj>
              </mc:Choice>
              <mc:Fallback>
                <p:oleObj name="Packager Shell Object" showAsIcon="1" r:id="rId3" imgW="8256960" imgH="685800" progId="Package">
                  <p:embed/>
                  <p:pic>
                    <p:nvPicPr>
                      <p:cNvPr id="0" name="Picture 1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8500" y="3084513"/>
                        <a:ext cx="8256588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408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12192000" cy="67056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810" y="54610"/>
            <a:ext cx="6596380" cy="65963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119120" y="365760"/>
            <a:ext cx="5953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n>
                  <a:solidFill>
                    <a:srgbClr val="92D05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সৃষ্টি সুখের উল্লাসে </a:t>
            </a:r>
            <a:endParaRPr lang="en-US" sz="6000" b="1" dirty="0">
              <a:ln>
                <a:solidFill>
                  <a:srgbClr val="92D050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8880" y="5689600"/>
            <a:ext cx="4693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কাজী নজরুল ইসলাম </a:t>
            </a:r>
            <a:endParaRPr lang="en-US" sz="4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54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98720" y="228600"/>
            <a:ext cx="2682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1906073" y="507184"/>
            <a:ext cx="7959143" cy="1548685"/>
          </a:xfrm>
          <a:prstGeom prst="flowChartTerminator">
            <a:avLst/>
          </a:prstGeom>
          <a:ln w="349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শিখণফল</a:t>
            </a:r>
            <a:endParaRPr lang="en-US" sz="8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57910" y="2555560"/>
            <a:ext cx="7151058" cy="35394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------------------ </a:t>
            </a:r>
          </a:p>
          <a:p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 বলতে পারবে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নতুন শব্দের অর্থসহ বাক্য গঠণ করতে পারবে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আনন্দের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কবিতাটির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মূলভাব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77214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01783" y="209862"/>
            <a:ext cx="2998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 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754687" y="2403071"/>
            <a:ext cx="2023672" cy="1858780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164112" y="917748"/>
            <a:ext cx="2023672" cy="18587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289655" y="2938072"/>
            <a:ext cx="2023672" cy="185878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570034" y="1957890"/>
            <a:ext cx="2023672" cy="185878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604123" y="4796852"/>
            <a:ext cx="2023672" cy="185878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313249" y="4342521"/>
            <a:ext cx="2023672" cy="185878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507" y="3038310"/>
            <a:ext cx="1427890" cy="16262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673045" y="4383239"/>
            <a:ext cx="1600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কাজী নাজরুল ইসলাম । </a:t>
            </a:r>
          </a:p>
          <a:p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জাতীয় কবি। 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75540" y="1147464"/>
            <a:ext cx="1800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জন্মঃ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২৪শে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১৮৯৯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(১১ই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জ্যৈষ্ঠ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১৩০৬ </a:t>
            </a:r>
            <a:r>
              <a:rPr lang="bn-IN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95577" y="2129600"/>
            <a:ext cx="19105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জন্মস্থানঃ        ভারতের পশ্চিমবঙ্গের   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2000" dirty="0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র্ধমান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চুরুলিয়া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bn-IN" sz="2000" dirty="0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23584" y="4456303"/>
            <a:ext cx="18175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কাব্যগ্রন্থঃ       অগ্নি বীনা, বিষের বাঁশি,ছায়ানট, প্রলয়শিখা, চক্রবাক,         সিন্ধুহিন্দোল । 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24610" y="5005159"/>
            <a:ext cx="19074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গল্প ও উপন্যাসঃ  ব্যথার দান, রিক্তের বেদন, শিউলিমালা, মৃত্যুক্ষুধা, কুহেলিকা ।  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93033" y="2516853"/>
            <a:ext cx="14978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মৃত্যুঃ               ২৯শে আগষ্ট, ১৯৭৬ ইং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(১২ই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ভাদ্র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১৩৮৩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r>
              <a:rPr lang="bn-IN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Up Arrow 16"/>
          <p:cNvSpPr/>
          <p:nvPr/>
        </p:nvSpPr>
        <p:spPr>
          <a:xfrm>
            <a:off x="6175948" y="2791319"/>
            <a:ext cx="224852" cy="146753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7313249" y="3165636"/>
            <a:ext cx="256785" cy="287403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7118495" y="4491227"/>
            <a:ext cx="400870" cy="169558"/>
          </a:xfrm>
          <a:prstGeom prst="downArrow">
            <a:avLst/>
          </a:prstGeom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Arrow 21"/>
          <p:cNvSpPr/>
          <p:nvPr/>
        </p:nvSpPr>
        <p:spPr>
          <a:xfrm>
            <a:off x="5032949" y="4515227"/>
            <a:ext cx="452064" cy="380325"/>
          </a:xfrm>
          <a:prstGeom prst="leftArrow">
            <a:avLst/>
          </a:prstGeom>
          <a:solidFill>
            <a:srgbClr val="00B0F0"/>
          </a:solidFill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Arrow 23"/>
          <p:cNvSpPr/>
          <p:nvPr/>
        </p:nvSpPr>
        <p:spPr>
          <a:xfrm>
            <a:off x="4712319" y="3482486"/>
            <a:ext cx="527981" cy="333651"/>
          </a:xfrm>
          <a:prstGeom prst="leftArrow">
            <a:avLst/>
          </a:prstGeom>
          <a:solidFill>
            <a:srgbClr val="7030A0"/>
          </a:solidFill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80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2" grpId="0"/>
      <p:bldP spid="2" grpId="0"/>
      <p:bldP spid="10" grpId="0"/>
      <p:bldP spid="14" grpId="0"/>
      <p:bldP spid="15" grpId="0"/>
      <p:bldP spid="16" grpId="0"/>
      <p:bldP spid="17" grpId="0" animBg="1"/>
      <p:bldP spid="19" grpId="0" animBg="1"/>
      <p:bldP spid="20" grpId="0" animBg="1"/>
      <p:bldP spid="22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76800" y="56132"/>
            <a:ext cx="325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u="sng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 পাঠ</a:t>
            </a:r>
            <a:endParaRPr lang="en-US" sz="6000" b="1" u="sng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034" y="1071795"/>
            <a:ext cx="7835704" cy="46282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50592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2159" y="269823"/>
            <a:ext cx="27132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u="sng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নীরব পাঠ </a:t>
            </a:r>
            <a:endParaRPr lang="en-US" sz="6000" b="1" u="sng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5" y="1083212"/>
            <a:ext cx="9270609" cy="558487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50789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04639" y="113305"/>
            <a:ext cx="497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u="sng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 ও বাক্য গঠন </a:t>
            </a:r>
            <a:endParaRPr lang="en-US" sz="6000" b="1" u="sng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36302" y="1174891"/>
            <a:ext cx="1289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উল্লাস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23604" y="5439365"/>
            <a:ext cx="2140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(পরম আনন্দ)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4993" y="6115986"/>
            <a:ext cx="6943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বিজয়ের </a:t>
            </a:r>
            <a:r>
              <a:rPr lang="bn-IN" sz="2800" u="sng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উল্লাসে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মেতে উঠেছে বাংলাদেশ ক্রিকেট দল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341" y="1561515"/>
            <a:ext cx="8173329" cy="37860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727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Facet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1297</TotalTime>
  <Words>637</Words>
  <Application>Microsoft Office PowerPoint</Application>
  <PresentationFormat>Widescreen</PresentationFormat>
  <Paragraphs>132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NikoshBAN</vt:lpstr>
      <vt:lpstr>SutonnyMJ</vt:lpstr>
      <vt:lpstr>Trebuchet MS</vt:lpstr>
      <vt:lpstr>Wingdings 3</vt:lpstr>
      <vt:lpstr>Facet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Saiful</dc:creator>
  <cp:lastModifiedBy>ENAMUL</cp:lastModifiedBy>
  <cp:revision>205</cp:revision>
  <dcterms:created xsi:type="dcterms:W3CDTF">2016-08-30T10:33:48Z</dcterms:created>
  <dcterms:modified xsi:type="dcterms:W3CDTF">2020-05-12T14:34:55Z</dcterms:modified>
</cp:coreProperties>
</file>