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94BC-DB32-4BB4-A1BC-13C76900D7A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73329-AB6D-49F3-85EB-9EB99D9D1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207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94BC-DB32-4BB4-A1BC-13C76900D7A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73329-AB6D-49F3-85EB-9EB99D9D1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808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94BC-DB32-4BB4-A1BC-13C76900D7A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73329-AB6D-49F3-85EB-9EB99D9D1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92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94BC-DB32-4BB4-A1BC-13C76900D7A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73329-AB6D-49F3-85EB-9EB99D9D1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619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94BC-DB32-4BB4-A1BC-13C76900D7A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73329-AB6D-49F3-85EB-9EB99D9D1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1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94BC-DB32-4BB4-A1BC-13C76900D7A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73329-AB6D-49F3-85EB-9EB99D9D1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84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94BC-DB32-4BB4-A1BC-13C76900D7A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73329-AB6D-49F3-85EB-9EB99D9D1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35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94BC-DB32-4BB4-A1BC-13C76900D7A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73329-AB6D-49F3-85EB-9EB99D9D1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62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94BC-DB32-4BB4-A1BC-13C76900D7A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73329-AB6D-49F3-85EB-9EB99D9D1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88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94BC-DB32-4BB4-A1BC-13C76900D7A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73329-AB6D-49F3-85EB-9EB99D9D1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892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94BC-DB32-4BB4-A1BC-13C76900D7A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73329-AB6D-49F3-85EB-9EB99D9D1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829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894BC-DB32-4BB4-A1BC-13C76900D7A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73329-AB6D-49F3-85EB-9EB99D9D1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97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90109" y="27709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ছেলেটি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40581" y="942109"/>
            <a:ext cx="417021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ইশারায়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বীর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জনতা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অস্ত্র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শুত্রু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সেনার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জবাব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ছেরেছিল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ঐক্য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পতাকা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স্বপ্নের দেশ, 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লাখ প্রাণের দামে পেলাম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স্বাধীন বাংলা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44436" y="900544"/>
            <a:ext cx="417021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ছেলে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গল্প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রূপের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বঙ্গবন্ধুর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সোনার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যুগ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যুগ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শোষিত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জাতি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নিরাসার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মাঝে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দিশেহারা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ভেদাভেদ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ভুলে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দিয়েছিল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শ্লোগান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ভাষণ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সমাবেশ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জম্ম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সবুজের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800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82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NikoshBAN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FLSDN72</dc:creator>
  <cp:lastModifiedBy>FLSDN72</cp:lastModifiedBy>
  <cp:revision>4</cp:revision>
  <dcterms:created xsi:type="dcterms:W3CDTF">2020-05-12T18:15:12Z</dcterms:created>
  <dcterms:modified xsi:type="dcterms:W3CDTF">2020-05-12T18:34:08Z</dcterms:modified>
</cp:coreProperties>
</file>