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C69B-D424-44CE-8DCC-2DF7F4777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3075E-41EF-4D8D-9841-3BDC3A650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D8D44-BED0-402F-9886-EB587CCB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44D-9FF1-47AC-8294-F79AB3F1050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E5AD4-A8AC-47D2-8EFE-EF55AFAE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EF5DC-56F8-4163-96A7-9C6CDD0F6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8B7-E11A-4D7A-A9CA-0DA6D5A0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7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D59DB-3D75-4DE4-BE8D-4569BD55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8522C-7A84-4DD2-90AE-FCCA69FB5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3A13D-DC34-49AE-90A9-56FC3196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44D-9FF1-47AC-8294-F79AB3F1050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7DFDB-4923-426C-8972-C7E99E8D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E4130-7CF9-4C25-8225-22C5F5DA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8B7-E11A-4D7A-A9CA-0DA6D5A0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2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E94A4F-1987-4ADF-9684-D21760389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BD996-1911-4DCE-8802-EE315DE11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B5DD0-B1A0-4FD4-B27E-69587FFE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44D-9FF1-47AC-8294-F79AB3F1050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4FE34-72F3-480F-8698-C38923A8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94604-84E8-4DDC-88E5-AEF3E467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8B7-E11A-4D7A-A9CA-0DA6D5A0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1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8BDF9-2863-432A-9DFF-78EF376AB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8755A-639C-4788-BEF1-F57E59D8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D8816-1F79-4E90-BF2A-E71D2C1E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44D-9FF1-47AC-8294-F79AB3F1050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64BFF-C9F0-4E91-AF02-35DD4AF1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EA165-6BF5-4C98-98DB-39DAB87A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8B7-E11A-4D7A-A9CA-0DA6D5A0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7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8FE4-EAFA-4D56-85E5-2858E21D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9D656-47C9-4F07-8B4D-C4D83DBC3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B6602-9B63-4657-A10E-252329FB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44D-9FF1-47AC-8294-F79AB3F1050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E36CD-2732-4AAA-A4F7-BD7FD3C1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A8416-76AD-4889-AB44-F0253079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8B7-E11A-4D7A-A9CA-0DA6D5A0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0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22A31-591C-4DD4-A2CD-F09635CAF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5FE63-6F38-4E56-813F-3C4FD85F1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48C98-C0D9-4519-B725-23064AA45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F1615-C5B5-48D0-9AB5-445C1746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44D-9FF1-47AC-8294-F79AB3F1050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EBC1D-6DDE-40CB-A6D6-F1E9FF38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80E45-7C8D-4200-9017-6C0DF027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8B7-E11A-4D7A-A9CA-0DA6D5A0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3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0434-2302-4082-85AA-DFF8D037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FE210-963B-4ECF-9B47-1CE9E49B8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90964-7ECC-4346-8EC9-F693283B8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EE2FA-8B9B-4D0C-8FC7-91FF7CDC6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DF069-B15F-4BFA-81E4-DFC84AE4F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D6B5CC-5CB5-4A0A-9723-0FA7E1BF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44D-9FF1-47AC-8294-F79AB3F1050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3628F8-7CE7-4872-A836-7C5E3D3A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5DB36-56E5-4055-A62D-56B17FA0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8B7-E11A-4D7A-A9CA-0DA6D5A0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6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0E0F-0FCC-456D-AB44-25419447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2CA0A-5045-4462-AA29-48492F4E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44D-9FF1-47AC-8294-F79AB3F1050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37FFE-9DDF-46E6-8476-621D0B0C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1FEE2-37A0-425E-80F2-C254D128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8B7-E11A-4D7A-A9CA-0DA6D5A0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7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23CCE-CF64-4483-B308-75960130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44D-9FF1-47AC-8294-F79AB3F1050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33C33-0781-426C-B0C5-69A4841C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97013-C667-4ACF-A963-43A464BA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8B7-E11A-4D7A-A9CA-0DA6D5A0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0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7EE1-2D81-4261-82D0-3F8E10F7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019D5-7572-4302-82AE-467C134D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893CB-F63F-4E28-9297-F54BA7EF1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864D6-FEBB-447E-AF47-A0BAC914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44D-9FF1-47AC-8294-F79AB3F1050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5348F-5E69-4212-AF6D-09F3ADCC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09D1F-346A-4EC3-A5CB-A5C92D0C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8B7-E11A-4D7A-A9CA-0DA6D5A0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7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9819-E97B-4301-99FE-7CF5F720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651DD1-7F7F-4F76-8AB3-28D74FDD5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02A96-234A-4FE6-B808-37777A266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401DA-CDDB-460D-AA33-1CFA3B81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244D-9FF1-47AC-8294-F79AB3F1050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53217-9FC4-4B01-939E-D24253CC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A15B6-6103-4965-BAEF-FD57E012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8B7-E11A-4D7A-A9CA-0DA6D5A0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5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36D14-1F1A-47AF-B146-A37800314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A27FD-8B94-4ADF-860A-EF921672D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96AC3-D62A-467F-8412-11218CF90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244D-9FF1-47AC-8294-F79AB3F1050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C71D6-5115-4D2C-A79C-10C0241DC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FC24-C0B2-4F42-8A5F-2610F51C5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1F8B7-E11A-4D7A-A9CA-0DA6D5A0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8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://ux.stackexchange.com/questions/62402/why-did-dial-up-modems-have-speakers" TargetMode="External"/><Relationship Id="rId7" Type="http://schemas.openxmlformats.org/officeDocument/2006/relationships/hyperlink" Target="http://www.allwhitebackground.com/network-hub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hyperlink" Target="https://simple.wikipedia.org/wiki/Network_card" TargetMode="Externa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peruser.com/questions/870724/what-did-an-ethernet-transparent-bridge-used-to-look-like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6C9BCE-5CA9-4767-A17E-C7D4306F0BDD}"/>
              </a:ext>
            </a:extLst>
          </p:cNvPr>
          <p:cNvSpPr txBox="1"/>
          <p:nvPr/>
        </p:nvSpPr>
        <p:spPr>
          <a:xfrm>
            <a:off x="173922" y="1708587"/>
            <a:ext cx="3249637" cy="1754326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WEL</a:t>
            </a:r>
          </a:p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COME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6A047-DC56-41C7-A540-68602011650F}"/>
              </a:ext>
            </a:extLst>
          </p:cNvPr>
          <p:cNvSpPr txBox="1"/>
          <p:nvPr/>
        </p:nvSpPr>
        <p:spPr>
          <a:xfrm rot="20506580">
            <a:off x="6875433" y="989652"/>
            <a:ext cx="3913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24D03-BC84-4250-A33F-38DBBCDA8F53}"/>
              </a:ext>
            </a:extLst>
          </p:cNvPr>
          <p:cNvSpPr txBox="1"/>
          <p:nvPr/>
        </p:nvSpPr>
        <p:spPr>
          <a:xfrm>
            <a:off x="10559158" y="6082511"/>
            <a:ext cx="1882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HSC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6C4170-4254-47B7-8B62-B21461D13723}"/>
              </a:ext>
            </a:extLst>
          </p:cNvPr>
          <p:cNvGrpSpPr/>
          <p:nvPr/>
        </p:nvGrpSpPr>
        <p:grpSpPr>
          <a:xfrm>
            <a:off x="3692793" y="404968"/>
            <a:ext cx="5181598" cy="4058954"/>
            <a:chOff x="3018972" y="536572"/>
            <a:chExt cx="5181598" cy="4058954"/>
          </a:xfrm>
          <a:solidFill>
            <a:schemeClr val="bg1">
              <a:lumMod val="75000"/>
            </a:schemeClr>
          </a:solidFill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6F21D8-FE45-43AC-860A-F88056F29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39" b="99108" l="5078" r="957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972" y="536572"/>
              <a:ext cx="5181598" cy="4058954"/>
            </a:xfrm>
            <a:prstGeom prst="rect">
              <a:avLst/>
            </a:prstGeom>
            <a:grp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772043-42F8-4360-976C-53F74CA7E435}"/>
                </a:ext>
              </a:extLst>
            </p:cNvPr>
            <p:cNvSpPr txBox="1"/>
            <p:nvPr/>
          </p:nvSpPr>
          <p:spPr>
            <a:xfrm rot="20283065">
              <a:off x="5654754" y="1705265"/>
              <a:ext cx="12929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ICT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F3CF2B-3019-4CE0-8262-A113B4A7F6E0}"/>
                </a:ext>
              </a:extLst>
            </p:cNvPr>
            <p:cNvSpPr txBox="1"/>
            <p:nvPr/>
          </p:nvSpPr>
          <p:spPr>
            <a:xfrm rot="20425199">
              <a:off x="4902834" y="1069322"/>
              <a:ext cx="15675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ICT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B364CA-20E9-4806-8278-F8E65E442651}"/>
              </a:ext>
            </a:extLst>
          </p:cNvPr>
          <p:cNvSpPr txBox="1"/>
          <p:nvPr/>
        </p:nvSpPr>
        <p:spPr>
          <a:xfrm>
            <a:off x="8746150" y="1190171"/>
            <a:ext cx="260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 CLASS</a:t>
            </a:r>
          </a:p>
        </p:txBody>
      </p:sp>
      <p:sp>
        <p:nvSpPr>
          <p:cNvPr id="22" name="Explosion: 14 Points 21">
            <a:extLst>
              <a:ext uri="{FF2B5EF4-FFF2-40B4-BE49-F238E27FC236}">
                <a16:creationId xmlns:a16="http://schemas.microsoft.com/office/drawing/2014/main" id="{B2BF7356-60EB-4890-A2DE-C26AE4D7D8E7}"/>
              </a:ext>
            </a:extLst>
          </p:cNvPr>
          <p:cNvSpPr/>
          <p:nvPr/>
        </p:nvSpPr>
        <p:spPr>
          <a:xfrm>
            <a:off x="566057" y="3777668"/>
            <a:ext cx="4325257" cy="2898903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8AF8E1-041B-4A8D-B8B5-4F58A682A222}"/>
              </a:ext>
            </a:extLst>
          </p:cNvPr>
          <p:cNvSpPr txBox="1"/>
          <p:nvPr/>
        </p:nvSpPr>
        <p:spPr>
          <a:xfrm rot="19879906">
            <a:off x="1483757" y="4950934"/>
            <a:ext cx="218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IN OUR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D38592-8309-4BBE-B66F-43311D7A79FD}"/>
              </a:ext>
            </a:extLst>
          </p:cNvPr>
          <p:cNvSpPr txBox="1"/>
          <p:nvPr/>
        </p:nvSpPr>
        <p:spPr>
          <a:xfrm>
            <a:off x="8746150" y="2902857"/>
            <a:ext cx="2879793" cy="317965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  <a:p>
            <a:r>
              <a:rPr lang="en-US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98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EB6673-7AA6-4E83-BDD7-A638335F7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2467" y="3691790"/>
            <a:ext cx="5707342" cy="28734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93B36D-5622-4215-BD6A-22EEF6AFD87E}"/>
              </a:ext>
            </a:extLst>
          </p:cNvPr>
          <p:cNvSpPr txBox="1"/>
          <p:nvPr/>
        </p:nvSpPr>
        <p:spPr>
          <a:xfrm>
            <a:off x="189209" y="5918870"/>
            <a:ext cx="3004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59A9B0-35E5-460C-9BD0-CD77E30B4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62192" y="292799"/>
            <a:ext cx="5707342" cy="3136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7BEA32-0D4C-4D60-AD7E-FD7B9094295F}"/>
              </a:ext>
            </a:extLst>
          </p:cNvPr>
          <p:cNvSpPr txBox="1"/>
          <p:nvPr/>
        </p:nvSpPr>
        <p:spPr>
          <a:xfrm>
            <a:off x="6262192" y="2905779"/>
            <a:ext cx="411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Interface Card (NIC)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2C700E-322D-4A5C-9521-FB74E43D39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222466" y="315199"/>
            <a:ext cx="5707343" cy="31362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F5D21AC-C399-454D-8ABD-9ADC30555529}"/>
              </a:ext>
            </a:extLst>
          </p:cNvPr>
          <p:cNvSpPr txBox="1"/>
          <p:nvPr/>
        </p:nvSpPr>
        <p:spPr>
          <a:xfrm>
            <a:off x="222466" y="2805069"/>
            <a:ext cx="98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16D82E2-96BA-4A41-B15B-5433E14A4F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92" y="3653214"/>
            <a:ext cx="5707342" cy="29119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68FFFC4-2454-490C-B0E1-1A82B1BBE066}"/>
              </a:ext>
            </a:extLst>
          </p:cNvPr>
          <p:cNvSpPr txBox="1"/>
          <p:nvPr/>
        </p:nvSpPr>
        <p:spPr>
          <a:xfrm>
            <a:off x="6262192" y="5918869"/>
            <a:ext cx="185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Gateway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8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5ACA7-787C-4FB7-844A-FD8012E2B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67" y="200800"/>
            <a:ext cx="5584874" cy="31015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1D43B4-CA92-4D6F-B6FC-8A81B7DD7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0" y="200801"/>
            <a:ext cx="6011592" cy="31015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223206-7EC0-4349-950D-C6DF5A2D1B94}"/>
              </a:ext>
            </a:extLst>
          </p:cNvPr>
          <p:cNvSpPr txBox="1"/>
          <p:nvPr/>
        </p:nvSpPr>
        <p:spPr>
          <a:xfrm>
            <a:off x="8512328" y="200800"/>
            <a:ext cx="1391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0F1B7-E608-4647-AE15-FE5D6742CD14}"/>
              </a:ext>
            </a:extLst>
          </p:cNvPr>
          <p:cNvSpPr txBox="1"/>
          <p:nvPr/>
        </p:nvSpPr>
        <p:spPr>
          <a:xfrm>
            <a:off x="2417298" y="173522"/>
            <a:ext cx="143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B94547-5979-4165-98F0-7B11E1E69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8" y="3555609"/>
            <a:ext cx="6011592" cy="31015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327E8A-C81B-413D-ACF0-A20E02B72E01}"/>
              </a:ext>
            </a:extLst>
          </p:cNvPr>
          <p:cNvSpPr txBox="1"/>
          <p:nvPr/>
        </p:nvSpPr>
        <p:spPr>
          <a:xfrm>
            <a:off x="309491" y="6054838"/>
            <a:ext cx="163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B808B3-6B0C-4CF4-B547-57660FAAD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14868" y="3555609"/>
            <a:ext cx="5584874" cy="31015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689BE4-D6C8-41C9-8109-F851FC6C853E}"/>
              </a:ext>
            </a:extLst>
          </p:cNvPr>
          <p:cNvSpPr txBox="1"/>
          <p:nvPr/>
        </p:nvSpPr>
        <p:spPr>
          <a:xfrm>
            <a:off x="6613189" y="6072423"/>
            <a:ext cx="130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</a:p>
        </p:txBody>
      </p:sp>
    </p:spTree>
    <p:extLst>
      <p:ext uri="{BB962C8B-B14F-4D97-AF65-F5344CB8AC3E}">
        <p14:creationId xmlns:p14="http://schemas.microsoft.com/office/powerpoint/2010/main" val="2210548879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0EA671-E72A-468D-88C5-9C24992211AC}"/>
              </a:ext>
            </a:extLst>
          </p:cNvPr>
          <p:cNvSpPr txBox="1"/>
          <p:nvPr/>
        </p:nvSpPr>
        <p:spPr>
          <a:xfrm>
            <a:off x="362857" y="4042539"/>
            <a:ext cx="1146628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গেটওয়ে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ওয়ার্ককে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95BD0-866A-4941-BC77-5FC933F6E89D}"/>
              </a:ext>
            </a:extLst>
          </p:cNvPr>
          <p:cNvSpPr txBox="1"/>
          <p:nvPr/>
        </p:nvSpPr>
        <p:spPr>
          <a:xfrm>
            <a:off x="4756218" y="190578"/>
            <a:ext cx="2461847" cy="769441"/>
          </a:xfrm>
          <a:prstGeom prst="rect">
            <a:avLst/>
          </a:prstGeom>
          <a:noFill/>
          <a:ln w="73025" cap="rnd" cmpd="thickThin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E09507-20A7-4377-BA63-528DDC9F4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72" y="1170174"/>
            <a:ext cx="7427741" cy="28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6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368C2B-E42D-4338-A017-94910AA2F12D}"/>
              </a:ext>
            </a:extLst>
          </p:cNvPr>
          <p:cNvSpPr txBox="1"/>
          <p:nvPr/>
        </p:nvSpPr>
        <p:spPr>
          <a:xfrm>
            <a:off x="1354593" y="4775092"/>
            <a:ext cx="8959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প্রাইভেট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FCA043-DE3C-4A42-9FE5-109388F014DA}"/>
              </a:ext>
            </a:extLst>
          </p:cNvPr>
          <p:cNvSpPr txBox="1"/>
          <p:nvPr/>
        </p:nvSpPr>
        <p:spPr>
          <a:xfrm>
            <a:off x="4360985" y="118633"/>
            <a:ext cx="2433710" cy="769441"/>
          </a:xfrm>
          <a:prstGeom prst="rect">
            <a:avLst/>
          </a:prstGeom>
          <a:noFill/>
          <a:ln w="69850" cap="rnd" cmpd="thickThin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F0FA22-586E-453C-BF3E-A8862111A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30" y="954010"/>
            <a:ext cx="8039393" cy="375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8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6FC0DA-4874-426D-B263-AEBC5D5A9401}"/>
              </a:ext>
            </a:extLst>
          </p:cNvPr>
          <p:cNvSpPr txBox="1"/>
          <p:nvPr/>
        </p:nvSpPr>
        <p:spPr>
          <a:xfrm>
            <a:off x="576774" y="4548108"/>
            <a:ext cx="10972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মাতামত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3362F-DFD7-461D-998C-7BD11F550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45588"/>
            <a:ext cx="10972799" cy="34043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609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B87518-3C25-4794-BF66-3C6FC49AB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" y="468086"/>
            <a:ext cx="11088914" cy="5921828"/>
          </a:xfrm>
          <a:prstGeom prst="rect">
            <a:avLst/>
          </a:prstGeom>
          <a:ln w="111125" cap="rnd" cmpd="dbl">
            <a:solidFill>
              <a:schemeClr val="tx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10052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E5F34D-60C4-4191-94AE-6813E0CCEC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8" t="14172" r="15686" b="11771"/>
          <a:stretch/>
        </p:blipFill>
        <p:spPr>
          <a:xfrm>
            <a:off x="577555" y="1556642"/>
            <a:ext cx="3980377" cy="4747388"/>
          </a:xfrm>
          <a:prstGeom prst="rect">
            <a:avLst/>
          </a:prstGeom>
          <a:ln w="190500" cap="rnd" cmpd="tri">
            <a:solidFill>
              <a:schemeClr val="tx1"/>
            </a:solidFill>
            <a:prstDash val="dash"/>
            <a:round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0C0E94-A3A0-4A44-8635-46B22223049B}"/>
              </a:ext>
            </a:extLst>
          </p:cNvPr>
          <p:cNvSpPr txBox="1"/>
          <p:nvPr/>
        </p:nvSpPr>
        <p:spPr>
          <a:xfrm>
            <a:off x="5805714" y="2052023"/>
            <a:ext cx="5127450" cy="3477875"/>
          </a:xfrm>
          <a:prstGeom prst="rect">
            <a:avLst/>
          </a:prstGeom>
          <a:noFill/>
          <a:ln w="177800" cap="rnd" cmpd="tri">
            <a:solidFill>
              <a:schemeClr val="tx1"/>
            </a:solidFill>
            <a:prstDash val="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হাকিম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  <a:p>
            <a:pPr algn="ctr"/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য়দপুর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সৈয়দপুর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ন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লফামারী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39B788-A1E3-45A6-9414-108D9ABF3E6F}"/>
              </a:ext>
            </a:extLst>
          </p:cNvPr>
          <p:cNvSpPr txBox="1"/>
          <p:nvPr/>
        </p:nvSpPr>
        <p:spPr>
          <a:xfrm>
            <a:off x="4557932" y="328929"/>
            <a:ext cx="3980376" cy="830997"/>
          </a:xfrm>
          <a:prstGeom prst="rect">
            <a:avLst/>
          </a:prstGeom>
          <a:ln w="114300" cap="rnd" cmpd="tri">
            <a:solidFill>
              <a:schemeClr val="tx1"/>
            </a:solidFill>
            <a:prstDash val="dash"/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10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F8112F-D69F-413B-AAD7-89ED50E80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17508"/>
            <a:ext cx="11785599" cy="64229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93EFD8-6FE5-4EE1-8680-1C7FF8E6E6E9}"/>
              </a:ext>
            </a:extLst>
          </p:cNvPr>
          <p:cNvSpPr txBox="1"/>
          <p:nvPr/>
        </p:nvSpPr>
        <p:spPr>
          <a:xfrm rot="20196131">
            <a:off x="16354" y="844703"/>
            <a:ext cx="3318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4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442259-9B08-4FF0-BD4D-5E57DC4E65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3"/>
          <a:stretch/>
        </p:blipFill>
        <p:spPr>
          <a:xfrm>
            <a:off x="6250087" y="1113171"/>
            <a:ext cx="5622387" cy="56722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40C67C-7A65-41EC-9996-346D6A55A2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6"/>
          <a:stretch/>
        </p:blipFill>
        <p:spPr>
          <a:xfrm>
            <a:off x="319526" y="1113172"/>
            <a:ext cx="5383238" cy="56722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93E054-6A83-4C8A-8500-F200DC658ABF}"/>
              </a:ext>
            </a:extLst>
          </p:cNvPr>
          <p:cNvSpPr txBox="1"/>
          <p:nvPr/>
        </p:nvSpPr>
        <p:spPr>
          <a:xfrm>
            <a:off x="4173862" y="174171"/>
            <a:ext cx="3844275" cy="769441"/>
          </a:xfrm>
          <a:prstGeom prst="rect">
            <a:avLst/>
          </a:prstGeom>
          <a:noFill/>
          <a:ln w="76200" cap="rnd">
            <a:solidFill>
              <a:schemeClr val="tx1"/>
            </a:solidFill>
            <a:prstDash val="dash"/>
            <a:beve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1552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9C7820-C374-4031-8FF3-AE15DAECE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7" y="1103269"/>
            <a:ext cx="5440144" cy="54626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3BCA46-5429-4501-A5EC-EB1B4CA0D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49" y="1103269"/>
            <a:ext cx="5440144" cy="54626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81DED6-6903-4E46-9DB9-CAB30D36AA90}"/>
              </a:ext>
            </a:extLst>
          </p:cNvPr>
          <p:cNvSpPr txBox="1"/>
          <p:nvPr/>
        </p:nvSpPr>
        <p:spPr>
          <a:xfrm>
            <a:off x="4473595" y="130629"/>
            <a:ext cx="3244809" cy="707886"/>
          </a:xfrm>
          <a:prstGeom prst="rect">
            <a:avLst/>
          </a:prstGeom>
          <a:noFill/>
          <a:ln w="63500" cmpd="thickThin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344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D5F7F7-FC46-4F67-ACE1-D36342301B7C}"/>
              </a:ext>
            </a:extLst>
          </p:cNvPr>
          <p:cNvSpPr/>
          <p:nvPr/>
        </p:nvSpPr>
        <p:spPr>
          <a:xfrm>
            <a:off x="4338878" y="470697"/>
            <a:ext cx="3217088" cy="80330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11125" cap="rnd" cmpd="dbl">
            <a:solidFill>
              <a:schemeClr val="tx1"/>
            </a:solidFill>
            <a:prstDash val="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8EA5AA-7AB3-4586-A0F7-9E8DA83D923A}"/>
              </a:ext>
            </a:extLst>
          </p:cNvPr>
          <p:cNvSpPr/>
          <p:nvPr/>
        </p:nvSpPr>
        <p:spPr>
          <a:xfrm>
            <a:off x="510988" y="1448972"/>
            <a:ext cx="11221467" cy="4696334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 Network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 Network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 Network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 Network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সুবিধা-অসুবিধা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Network 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396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58330E-7A9A-49BF-9FBD-155616703019}"/>
              </a:ext>
            </a:extLst>
          </p:cNvPr>
          <p:cNvSpPr/>
          <p:nvPr/>
        </p:nvSpPr>
        <p:spPr>
          <a:xfrm>
            <a:off x="619871" y="2467428"/>
            <a:ext cx="10952257" cy="3998685"/>
          </a:xfrm>
          <a:prstGeom prst="roundRect">
            <a:avLst/>
          </a:prstGeom>
          <a:noFill/>
          <a:ln w="111125" cap="rnd" cmpd="tri">
            <a:solidFill>
              <a:schemeClr val="tx1"/>
            </a:solidFill>
            <a:prstDash val="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ততো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কসাথে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0D9EF7-FC3D-40BC-BDDB-3685AEDAEC95}"/>
              </a:ext>
            </a:extLst>
          </p:cNvPr>
          <p:cNvSpPr txBox="1"/>
          <p:nvPr/>
        </p:nvSpPr>
        <p:spPr>
          <a:xfrm>
            <a:off x="3404381" y="532563"/>
            <a:ext cx="5757258" cy="1015663"/>
          </a:xfrm>
          <a:prstGeom prst="rect">
            <a:avLst/>
          </a:prstGeom>
          <a:noFill/>
          <a:ln w="92075" cap="rnd" cmpd="tri">
            <a:solidFill>
              <a:schemeClr val="tx1"/>
            </a:solidFill>
            <a:prstDash val="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7085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1F0654-87BB-40BA-BF62-FAB822CA3F4E}"/>
              </a:ext>
            </a:extLst>
          </p:cNvPr>
          <p:cNvSpPr/>
          <p:nvPr/>
        </p:nvSpPr>
        <p:spPr>
          <a:xfrm>
            <a:off x="349623" y="1266092"/>
            <a:ext cx="11492753" cy="5106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Information Sharing 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শেয়ারি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Hardware Resource Sharing 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 Software Resource Sharing 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Information Preservation 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মেসেজ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Exchanging Message 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Remote Using 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Database Management 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Office Automation 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Security 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সার্ভারে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এপ্লিকে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0F978A-826A-4A16-807F-D1FF2781FA5B}"/>
              </a:ext>
            </a:extLst>
          </p:cNvPr>
          <p:cNvSpPr/>
          <p:nvPr/>
        </p:nvSpPr>
        <p:spPr>
          <a:xfrm>
            <a:off x="2437786" y="340193"/>
            <a:ext cx="7316426" cy="584775"/>
          </a:xfrm>
          <a:prstGeom prst="rect">
            <a:avLst/>
          </a:prstGeom>
          <a:noFill/>
          <a:ln w="85725" cap="rnd" cmpd="dbl">
            <a:solidFill>
              <a:schemeClr val="tx1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 Network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2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F841889-B74C-419C-8DA6-633491F7AEEE}"/>
              </a:ext>
            </a:extLst>
          </p:cNvPr>
          <p:cNvGrpSpPr/>
          <p:nvPr/>
        </p:nvGrpSpPr>
        <p:grpSpPr>
          <a:xfrm>
            <a:off x="404717" y="182346"/>
            <a:ext cx="11516226" cy="6325973"/>
            <a:chOff x="-31843" y="-45617"/>
            <a:chExt cx="11516226" cy="632597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54F33F6-CDA9-4C45-816B-EB3BD8CA3970}"/>
                </a:ext>
              </a:extLst>
            </p:cNvPr>
            <p:cNvSpPr/>
            <p:nvPr/>
          </p:nvSpPr>
          <p:spPr>
            <a:xfrm>
              <a:off x="4657557" y="1175620"/>
              <a:ext cx="2263279" cy="63689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</a:t>
              </a:r>
              <a:endPara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C2C1803-05E6-46A7-B908-60C80469C228}"/>
                </a:ext>
              </a:extLst>
            </p:cNvPr>
            <p:cNvSpPr/>
            <p:nvPr/>
          </p:nvSpPr>
          <p:spPr>
            <a:xfrm>
              <a:off x="740476" y="2308420"/>
              <a:ext cx="2140795" cy="50307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299DF4-CA5D-4715-A246-30149811DD30}"/>
                </a:ext>
              </a:extLst>
            </p:cNvPr>
            <p:cNvSpPr/>
            <p:nvPr/>
          </p:nvSpPr>
          <p:spPr>
            <a:xfrm>
              <a:off x="4292975" y="2308368"/>
              <a:ext cx="2245658" cy="59907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 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াঠাম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282D2C8-1F17-4801-BA76-B9C9EDB19651}"/>
                </a:ext>
              </a:extLst>
            </p:cNvPr>
            <p:cNvSpPr/>
            <p:nvPr/>
          </p:nvSpPr>
          <p:spPr>
            <a:xfrm>
              <a:off x="1810874" y="3751762"/>
              <a:ext cx="1488139" cy="8374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9AE1246-A3CF-4D09-97A4-2F3A036027B3}"/>
                </a:ext>
              </a:extLst>
            </p:cNvPr>
            <p:cNvSpPr/>
            <p:nvPr/>
          </p:nvSpPr>
          <p:spPr>
            <a:xfrm>
              <a:off x="332684" y="3751762"/>
              <a:ext cx="1351111" cy="81410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 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2AB88D8-439C-41E0-BB42-B8720A007865}"/>
                </a:ext>
              </a:extLst>
            </p:cNvPr>
            <p:cNvSpPr/>
            <p:nvPr/>
          </p:nvSpPr>
          <p:spPr>
            <a:xfrm>
              <a:off x="9422139" y="3631713"/>
              <a:ext cx="984081" cy="7718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WAN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C361035-80DC-4451-BC66-8F79EB988DA9}"/>
                </a:ext>
              </a:extLst>
            </p:cNvPr>
            <p:cNvSpPr/>
            <p:nvPr/>
          </p:nvSpPr>
          <p:spPr>
            <a:xfrm>
              <a:off x="5582768" y="3662201"/>
              <a:ext cx="1516802" cy="73469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02650B1-7F4A-4A3A-A7D7-9466C3B31E2A}"/>
                </a:ext>
              </a:extLst>
            </p:cNvPr>
            <p:cNvSpPr/>
            <p:nvPr/>
          </p:nvSpPr>
          <p:spPr>
            <a:xfrm>
              <a:off x="3745005" y="3662201"/>
              <a:ext cx="1585393" cy="78369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 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228D338-E7B3-47A5-BDE1-E71225EC4237}"/>
                </a:ext>
              </a:extLst>
            </p:cNvPr>
            <p:cNvSpPr/>
            <p:nvPr/>
          </p:nvSpPr>
          <p:spPr>
            <a:xfrm>
              <a:off x="8354135" y="3647476"/>
              <a:ext cx="933582" cy="78895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MAN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33D1196-53BF-432A-9ADB-BB2642D30A85}"/>
                </a:ext>
              </a:extLst>
            </p:cNvPr>
            <p:cNvSpPr/>
            <p:nvPr/>
          </p:nvSpPr>
          <p:spPr>
            <a:xfrm>
              <a:off x="7303809" y="3678251"/>
              <a:ext cx="869576" cy="74167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LAN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134B992-048D-4980-94D6-75884BD6C9BA}"/>
                </a:ext>
              </a:extLst>
            </p:cNvPr>
            <p:cNvSpPr/>
            <p:nvPr/>
          </p:nvSpPr>
          <p:spPr>
            <a:xfrm>
              <a:off x="10500302" y="3607177"/>
              <a:ext cx="984081" cy="7718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PAN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3E77664-363A-47E9-AD9D-B3F763458B73}"/>
                </a:ext>
              </a:extLst>
            </p:cNvPr>
            <p:cNvSpPr/>
            <p:nvPr/>
          </p:nvSpPr>
          <p:spPr>
            <a:xfrm>
              <a:off x="5569796" y="5414505"/>
              <a:ext cx="1937674" cy="84134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 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ার্ভার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77F7857-5115-41B8-8FC8-330B2FD7FD5F}"/>
                </a:ext>
              </a:extLst>
            </p:cNvPr>
            <p:cNvSpPr/>
            <p:nvPr/>
          </p:nvSpPr>
          <p:spPr>
            <a:xfrm>
              <a:off x="7762084" y="5439008"/>
              <a:ext cx="1752391" cy="84134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 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F5AF2AD-C883-47D9-985D-3C66706BD1FD}"/>
                </a:ext>
              </a:extLst>
            </p:cNvPr>
            <p:cNvSpPr/>
            <p:nvPr/>
          </p:nvSpPr>
          <p:spPr>
            <a:xfrm>
              <a:off x="9769089" y="5439008"/>
              <a:ext cx="1618332" cy="81684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20B3D68-4B52-4BA2-9B3A-9D159DCB72F1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5789196" y="1812511"/>
              <a:ext cx="1" cy="2689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67F4FC-AD47-465E-90B3-55BDC282C18D}"/>
                </a:ext>
              </a:extLst>
            </p:cNvPr>
            <p:cNvCxnSpPr>
              <a:cxnSpLocks/>
            </p:cNvCxnSpPr>
            <p:nvPr/>
          </p:nvCxnSpPr>
          <p:spPr>
            <a:xfrm>
              <a:off x="1810874" y="2057400"/>
              <a:ext cx="7515598" cy="240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881FF19-B1F8-4CA0-9B99-96B036B0FDD7}"/>
                </a:ext>
              </a:extLst>
            </p:cNvPr>
            <p:cNvCxnSpPr>
              <a:cxnSpLocks/>
            </p:cNvCxnSpPr>
            <p:nvPr/>
          </p:nvCxnSpPr>
          <p:spPr>
            <a:xfrm>
              <a:off x="9326472" y="2081486"/>
              <a:ext cx="0" cy="2689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7B3B3E1-9F6F-4567-8963-F2A396925440}"/>
                </a:ext>
              </a:extLst>
            </p:cNvPr>
            <p:cNvCxnSpPr>
              <a:cxnSpLocks/>
            </p:cNvCxnSpPr>
            <p:nvPr/>
          </p:nvCxnSpPr>
          <p:spPr>
            <a:xfrm>
              <a:off x="1810874" y="2057400"/>
              <a:ext cx="0" cy="2689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24FA587-1193-4A8C-AB23-F4B434C4BFC1}"/>
                </a:ext>
              </a:extLst>
            </p:cNvPr>
            <p:cNvCxnSpPr>
              <a:cxnSpLocks/>
            </p:cNvCxnSpPr>
            <p:nvPr/>
          </p:nvCxnSpPr>
          <p:spPr>
            <a:xfrm>
              <a:off x="5514180" y="2039393"/>
              <a:ext cx="0" cy="2689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3F4D1C2-9FFC-4D35-B60D-C04184E10D4E}"/>
                </a:ext>
              </a:extLst>
            </p:cNvPr>
            <p:cNvCxnSpPr>
              <a:cxnSpLocks/>
            </p:cNvCxnSpPr>
            <p:nvPr/>
          </p:nvCxnSpPr>
          <p:spPr>
            <a:xfrm>
              <a:off x="1810874" y="2811498"/>
              <a:ext cx="0" cy="5317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C14FE67-3713-4649-A3FC-6AE5782496DD}"/>
                </a:ext>
              </a:extLst>
            </p:cNvPr>
            <p:cNvCxnSpPr>
              <a:cxnSpLocks/>
            </p:cNvCxnSpPr>
            <p:nvPr/>
          </p:nvCxnSpPr>
          <p:spPr>
            <a:xfrm>
              <a:off x="833724" y="3353069"/>
              <a:ext cx="0" cy="3951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B5C502B-B311-4687-827A-FE4FAC7BF10B}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0" y="2907438"/>
              <a:ext cx="0" cy="3816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76C01C-EC76-4B6D-9D0A-E627F5180556}"/>
                </a:ext>
              </a:extLst>
            </p:cNvPr>
            <p:cNvCxnSpPr>
              <a:cxnSpLocks/>
            </p:cNvCxnSpPr>
            <p:nvPr/>
          </p:nvCxnSpPr>
          <p:spPr>
            <a:xfrm>
              <a:off x="4347412" y="3296049"/>
              <a:ext cx="2366682" cy="130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176F38E-3C37-415B-AD4F-7A06E5BE0D7F}"/>
                </a:ext>
              </a:extLst>
            </p:cNvPr>
            <p:cNvCxnSpPr>
              <a:cxnSpLocks/>
            </p:cNvCxnSpPr>
            <p:nvPr/>
          </p:nvCxnSpPr>
          <p:spPr>
            <a:xfrm>
              <a:off x="4347412" y="3307104"/>
              <a:ext cx="0" cy="34514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BE11F54-EEF1-432C-92F1-7E662FA1D932}"/>
                </a:ext>
              </a:extLst>
            </p:cNvPr>
            <p:cNvCxnSpPr>
              <a:cxnSpLocks/>
            </p:cNvCxnSpPr>
            <p:nvPr/>
          </p:nvCxnSpPr>
          <p:spPr>
            <a:xfrm>
              <a:off x="6714094" y="3289131"/>
              <a:ext cx="0" cy="3702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3072DE1-EF83-401E-97A2-5A214AFC4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1205" y="3293267"/>
              <a:ext cx="3390535" cy="17226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D3E5D82-CCF9-4C20-9993-4FDBB4668F0B}"/>
                </a:ext>
              </a:extLst>
            </p:cNvPr>
            <p:cNvCxnSpPr>
              <a:cxnSpLocks/>
            </p:cNvCxnSpPr>
            <p:nvPr/>
          </p:nvCxnSpPr>
          <p:spPr>
            <a:xfrm>
              <a:off x="7631205" y="3307104"/>
              <a:ext cx="0" cy="3784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5074530-6E18-4443-9DDA-AD16E22D96E6}"/>
                </a:ext>
              </a:extLst>
            </p:cNvPr>
            <p:cNvCxnSpPr>
              <a:cxnSpLocks/>
            </p:cNvCxnSpPr>
            <p:nvPr/>
          </p:nvCxnSpPr>
          <p:spPr>
            <a:xfrm>
              <a:off x="8836015" y="3315766"/>
              <a:ext cx="0" cy="3423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9E0FD4F-6C17-46E0-B7E9-1D0128916218}"/>
                </a:ext>
              </a:extLst>
            </p:cNvPr>
            <p:cNvCxnSpPr>
              <a:cxnSpLocks/>
            </p:cNvCxnSpPr>
            <p:nvPr/>
          </p:nvCxnSpPr>
          <p:spPr>
            <a:xfrm>
              <a:off x="9914179" y="3307104"/>
              <a:ext cx="0" cy="3522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48EE065-0B64-4EBB-962E-4BA8770762B2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10988718" y="3305721"/>
              <a:ext cx="3625" cy="3014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B9EAEF3-E2D1-4A18-9977-1CECD6A5F418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7738597" y="4419922"/>
              <a:ext cx="0" cy="702708"/>
            </a:xfrm>
            <a:prstGeom prst="straightConnector1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41C9915-D0AB-4938-A7F6-B8D35FFA7DEA}"/>
                </a:ext>
              </a:extLst>
            </p:cNvPr>
            <p:cNvCxnSpPr>
              <a:cxnSpLocks/>
            </p:cNvCxnSpPr>
            <p:nvPr/>
          </p:nvCxnSpPr>
          <p:spPr>
            <a:xfrm>
              <a:off x="6329346" y="5108120"/>
              <a:ext cx="0" cy="330888"/>
            </a:xfrm>
            <a:prstGeom prst="straightConnector1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0BDBE5B-E50D-4CC0-815D-5053D4F13102}"/>
                </a:ext>
              </a:extLst>
            </p:cNvPr>
            <p:cNvCxnSpPr>
              <a:cxnSpLocks/>
            </p:cNvCxnSpPr>
            <p:nvPr/>
          </p:nvCxnSpPr>
          <p:spPr>
            <a:xfrm>
              <a:off x="8968608" y="5151356"/>
              <a:ext cx="0" cy="287652"/>
            </a:xfrm>
            <a:prstGeom prst="straightConnector1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84BBDF0-6208-42CA-8F48-1E610D6740E0}"/>
                </a:ext>
              </a:extLst>
            </p:cNvPr>
            <p:cNvCxnSpPr>
              <a:cxnSpLocks/>
            </p:cNvCxnSpPr>
            <p:nvPr/>
          </p:nvCxnSpPr>
          <p:spPr>
            <a:xfrm>
              <a:off x="10885865" y="5121958"/>
              <a:ext cx="1" cy="3170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633435A-E364-4EB0-878A-7ACCCEE90323}"/>
                </a:ext>
              </a:extLst>
            </p:cNvPr>
            <p:cNvCxnSpPr>
              <a:cxnSpLocks/>
            </p:cNvCxnSpPr>
            <p:nvPr/>
          </p:nvCxnSpPr>
          <p:spPr>
            <a:xfrm>
              <a:off x="6314751" y="5108120"/>
              <a:ext cx="4618074" cy="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632C2CC-CD49-48A0-B86B-4F34282D1E2A}"/>
                </a:ext>
              </a:extLst>
            </p:cNvPr>
            <p:cNvCxnSpPr>
              <a:cxnSpLocks/>
            </p:cNvCxnSpPr>
            <p:nvPr/>
          </p:nvCxnSpPr>
          <p:spPr>
            <a:xfrm>
              <a:off x="813789" y="3353069"/>
              <a:ext cx="1994170" cy="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5FD66F09-BB6B-420B-A8CF-61A15E9C3913}"/>
                </a:ext>
              </a:extLst>
            </p:cNvPr>
            <p:cNvCxnSpPr>
              <a:cxnSpLocks/>
            </p:cNvCxnSpPr>
            <p:nvPr/>
          </p:nvCxnSpPr>
          <p:spPr>
            <a:xfrm>
              <a:off x="2827894" y="3353069"/>
              <a:ext cx="0" cy="4066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89A71F4-4776-4CAD-BA14-554D7554AA3C}"/>
                </a:ext>
              </a:extLst>
            </p:cNvPr>
            <p:cNvSpPr txBox="1"/>
            <p:nvPr/>
          </p:nvSpPr>
          <p:spPr>
            <a:xfrm>
              <a:off x="-31843" y="-45617"/>
              <a:ext cx="11422754" cy="1015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নেটওয়ার্কের</a:t>
              </a:r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প্রকারভ</a:t>
              </a:r>
              <a:r>
                <a:rPr lang="as-IN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সংখ্য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নেটওয়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ন ।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ন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েণ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গ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-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48898B6E-A4F4-4A61-AB84-FCE8799D1C16}"/>
                </a:ext>
              </a:extLst>
            </p:cNvPr>
            <p:cNvSpPr/>
            <p:nvPr/>
          </p:nvSpPr>
          <p:spPr>
            <a:xfrm>
              <a:off x="7958311" y="2331544"/>
              <a:ext cx="2378773" cy="5889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ৌ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বিস্তৃ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526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784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92</cp:revision>
  <dcterms:created xsi:type="dcterms:W3CDTF">2020-05-05T21:10:25Z</dcterms:created>
  <dcterms:modified xsi:type="dcterms:W3CDTF">2020-05-12T20:40:53Z</dcterms:modified>
</cp:coreProperties>
</file>