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14387" y="217809"/>
            <a:ext cx="6115226" cy="909220"/>
          </a:xfrm>
          <a:solidFill>
            <a:srgbClr val="FFC000"/>
          </a:solidFill>
          <a:ln w="63500">
            <a:solidFill>
              <a:srgbClr val="000080"/>
            </a:solidFill>
            <a:prstDash val="sysDash"/>
          </a:ln>
        </p:spPr>
        <p:txBody>
          <a:bodyPr>
            <a:normAutofit/>
          </a:bodyPr>
          <a:p>
            <a:r>
              <a:rPr altLang="zh-CN" b="1" i="1" lang="en-GB">
                <a:solidFill>
                  <a:srgbClr val="0000FF"/>
                </a:solidFill>
              </a:rPr>
              <a:t>স</a:t>
            </a:r>
            <a:r>
              <a:rPr altLang="zh-CN" b="1" i="1" lang="en-GB">
                <a:solidFill>
                  <a:srgbClr val="0000FF"/>
                </a:solidFill>
              </a:rPr>
              <a:t>ক</a:t>
            </a:r>
            <a:r>
              <a:rPr altLang="zh-CN" b="1" i="1" lang="en-GB">
                <a:solidFill>
                  <a:srgbClr val="0000FF"/>
                </a:solidFill>
              </a:rPr>
              <a:t>ল</a:t>
            </a:r>
            <a:r>
              <a:rPr altLang="zh-CN" b="1" i="1" lang="en-GB">
                <a:solidFill>
                  <a:srgbClr val="0000FF"/>
                </a:solidFill>
              </a:rPr>
              <a:t>ক</a:t>
            </a:r>
            <a:r>
              <a:rPr altLang="zh-CN" b="1" i="1" lang="en-GB">
                <a:solidFill>
                  <a:srgbClr val="0000FF"/>
                </a:solidFill>
              </a:rPr>
              <a:t>ে</a:t>
            </a:r>
            <a:r>
              <a:rPr altLang="zh-CN" b="1" i="1" lang="en-GB">
                <a:solidFill>
                  <a:srgbClr val="0000FF"/>
                </a:solidFill>
              </a:rPr>
              <a:t>ই</a:t>
            </a:r>
            <a:r>
              <a:rPr altLang="en-GB" b="1" i="1" lang="en-US">
                <a:solidFill>
                  <a:srgbClr val="0000FF"/>
                </a:solidFill>
              </a:rPr>
              <a:t> </a:t>
            </a:r>
            <a:r>
              <a:rPr altLang="en-GB" b="1" i="1" lang="en-GB">
                <a:solidFill>
                  <a:srgbClr val="0000FF"/>
                </a:solidFill>
              </a:rPr>
              <a:t>স</a:t>
            </a:r>
            <a:r>
              <a:rPr altLang="en-GB" b="1" i="1" lang="en-GB">
                <a:solidFill>
                  <a:srgbClr val="0000FF"/>
                </a:solidFill>
              </a:rPr>
              <a:t>্</a:t>
            </a:r>
            <a:r>
              <a:rPr altLang="en-GB" b="1" i="1" lang="en-GB">
                <a:solidFill>
                  <a:srgbClr val="0000FF"/>
                </a:solidFill>
              </a:rPr>
              <a:t>ব</a:t>
            </a:r>
            <a:r>
              <a:rPr altLang="en-GB" b="1" i="1" lang="en-GB">
                <a:solidFill>
                  <a:srgbClr val="0000FF"/>
                </a:solidFill>
              </a:rPr>
              <a:t>া</a:t>
            </a:r>
            <a:r>
              <a:rPr altLang="en-GB" b="1" i="1" lang="en-GB">
                <a:solidFill>
                  <a:srgbClr val="0000FF"/>
                </a:solidFill>
              </a:rPr>
              <a:t>গতম</a:t>
            </a:r>
            <a:r>
              <a:rPr altLang="en-GB" b="1" i="1" lang="en-US">
                <a:solidFill>
                  <a:srgbClr val="0000FF"/>
                </a:solidFill>
              </a:rPr>
              <a:t> </a:t>
            </a:r>
            <a:endParaRPr altLang="zh-CN" b="1" i="1" lang="en-US">
              <a:solidFill>
                <a:srgbClr val="0000FF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"/>
          <p:cNvSpPr>
            <a:spLocks noGrp="1"/>
          </p:cNvSpPr>
          <p:nvPr>
            <p:ph type="ctrTitle"/>
          </p:nvPr>
        </p:nvSpPr>
        <p:spPr>
          <a:xfrm>
            <a:off x="927086" y="260695"/>
            <a:ext cx="7807334" cy="987429"/>
          </a:xfrm>
          <a:solidFill>
            <a:srgbClr val="FFE100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02A5E3"/>
                </a:solidFill>
              </a:rPr>
              <a:t>ব</a:t>
            </a:r>
            <a:r>
              <a:rPr b="1" i="1" lang="en-GB" u="sng">
                <a:solidFill>
                  <a:srgbClr val="02A5E3"/>
                </a:solidFill>
              </a:rPr>
              <a:t>া</a:t>
            </a:r>
            <a:r>
              <a:rPr b="1" i="1" lang="en-GB" u="sng">
                <a:solidFill>
                  <a:srgbClr val="02A5E3"/>
                </a:solidFill>
              </a:rPr>
              <a:t>ড়</a:t>
            </a:r>
            <a:r>
              <a:rPr b="1" i="1" lang="en-GB" u="sng">
                <a:solidFill>
                  <a:srgbClr val="02A5E3"/>
                </a:solidFill>
              </a:rPr>
              <a:t>ি</a:t>
            </a:r>
            <a:r>
              <a:rPr b="1" i="1" lang="en-GB" u="sng">
                <a:solidFill>
                  <a:srgbClr val="02A5E3"/>
                </a:solidFill>
              </a:rPr>
              <a:t>র</a:t>
            </a:r>
            <a:r>
              <a:rPr altLang="en-GB" b="1" i="1" lang="en-US" u="sng">
                <a:solidFill>
                  <a:srgbClr val="02A5E3"/>
                </a:solidFill>
              </a:rPr>
              <a:t> </a:t>
            </a:r>
            <a:r>
              <a:rPr altLang="en-GB" b="1" i="1" lang="en-GB" u="sng">
                <a:solidFill>
                  <a:srgbClr val="02A5E3"/>
                </a:solidFill>
              </a:rPr>
              <a:t>ক</a:t>
            </a:r>
            <a:r>
              <a:rPr altLang="en-GB" b="1" i="1" lang="en-GB" u="sng">
                <a:solidFill>
                  <a:srgbClr val="02A5E3"/>
                </a:solidFill>
              </a:rPr>
              <a:t>া</a:t>
            </a:r>
            <a:r>
              <a:rPr altLang="en-GB" b="1" i="1" lang="en-GB" u="sng">
                <a:solidFill>
                  <a:srgbClr val="02A5E3"/>
                </a:solidFill>
              </a:rPr>
              <a:t>জ</a:t>
            </a:r>
            <a:endParaRPr b="1" i="1" lang="en-GB" u="sng">
              <a:solidFill>
                <a:srgbClr val="02A5E3"/>
              </a:solidFill>
            </a:endParaRPr>
          </a:p>
        </p:txBody>
      </p:sp>
      <p:sp>
        <p:nvSpPr>
          <p:cNvPr id="1048667" name=""/>
          <p:cNvSpPr>
            <a:spLocks noGrp="1"/>
          </p:cNvSpPr>
          <p:nvPr>
            <p:ph type="subTitle" idx="1"/>
          </p:nvPr>
        </p:nvSpPr>
        <p:spPr>
          <a:xfrm>
            <a:off x="1143000" y="5427385"/>
            <a:ext cx="6997077" cy="1286873"/>
          </a:xfrm>
          <a:solidFill>
            <a:srgbClr val="D04617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rmAutofit/>
          </a:bodyPr>
          <a:p>
            <a:r>
              <a:rPr b="1" sz="2800" i="1" lang="en-GB" u="none">
                <a:solidFill>
                  <a:srgbClr val="92D04F"/>
                </a:solidFill>
              </a:rPr>
              <a:t>স</a:t>
            </a:r>
            <a:r>
              <a:rPr b="1" sz="2800" i="1" lang="en-GB" u="none">
                <a:solidFill>
                  <a:srgbClr val="92D04F"/>
                </a:solidFill>
              </a:rPr>
              <a:t>ু</a:t>
            </a:r>
            <a:r>
              <a:rPr b="1" sz="2800" i="1" lang="en-GB" u="none">
                <a:solidFill>
                  <a:srgbClr val="92D04F"/>
                </a:solidFill>
              </a:rPr>
              <a:t>র</a:t>
            </a:r>
            <a:r>
              <a:rPr b="1" sz="2800" i="1" lang="en-GB" u="none">
                <a:solidFill>
                  <a:srgbClr val="92D04F"/>
                </a:solidFill>
              </a:rPr>
              <a:t>া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ক</a:t>
            </a:r>
            <a:r>
              <a:rPr altLang="en-GB" b="1" sz="2800" i="1" lang="en-GB" u="none">
                <a:solidFill>
                  <a:srgbClr val="92D04F"/>
                </a:solidFill>
              </a:rPr>
              <a:t>া</a:t>
            </a:r>
            <a:r>
              <a:rPr altLang="en-GB" b="1" sz="2800" i="1" lang="en-GB" u="none">
                <a:solidFill>
                  <a:srgbClr val="92D04F"/>
                </a:solidFill>
              </a:rPr>
              <a:t>ও</a:t>
            </a:r>
            <a:r>
              <a:rPr altLang="en-GB" b="1" sz="2800" i="1" lang="en-GB" u="none">
                <a:solidFill>
                  <a:srgbClr val="92D04F"/>
                </a:solidFill>
              </a:rPr>
              <a:t>ছ</a:t>
            </a:r>
            <a:r>
              <a:rPr altLang="en-GB" b="1" sz="2800" i="1" lang="en-GB" u="none">
                <a:solidFill>
                  <a:srgbClr val="92D04F"/>
                </a:solidFill>
              </a:rPr>
              <a:t>া</a:t>
            </a:r>
            <a:r>
              <a:rPr altLang="en-GB" b="1" sz="2800" i="1" lang="en-GB" u="none">
                <a:solidFill>
                  <a:srgbClr val="92D04F"/>
                </a:solidFill>
              </a:rPr>
              <a:t>র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অ</a:t>
            </a:r>
            <a:r>
              <a:rPr altLang="en-GB" b="1" sz="2800" i="1" lang="en-GB" u="none">
                <a:solidFill>
                  <a:srgbClr val="92D04F"/>
                </a:solidFill>
              </a:rPr>
              <a:t>ন</a:t>
            </a:r>
            <a:r>
              <a:rPr altLang="en-GB" b="1" sz="2800" i="1" lang="en-GB" u="none">
                <a:solidFill>
                  <a:srgbClr val="92D04F"/>
                </a:solidFill>
              </a:rPr>
              <a:t>ু</a:t>
            </a:r>
            <a:r>
              <a:rPr altLang="en-GB" b="1" sz="2800" i="1" lang="en-GB" u="none">
                <a:solidFill>
                  <a:srgbClr val="92D04F"/>
                </a:solidFill>
              </a:rPr>
              <a:t>ব</a:t>
            </a:r>
            <a:r>
              <a:rPr altLang="en-GB" b="1" sz="2800" i="1" lang="en-GB" u="none">
                <a:solidFill>
                  <a:srgbClr val="92D04F"/>
                </a:solidFill>
              </a:rPr>
              <a:t>া</a:t>
            </a:r>
            <a:r>
              <a:rPr altLang="en-GB" b="1" sz="2800" i="1" lang="en-GB" u="none">
                <a:solidFill>
                  <a:srgbClr val="92D04F"/>
                </a:solidFill>
              </a:rPr>
              <a:t>দ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স</a:t>
            </a:r>
            <a:r>
              <a:rPr altLang="en-GB" b="1" sz="2800" i="1" lang="en-GB" u="none">
                <a:solidFill>
                  <a:srgbClr val="92D04F"/>
                </a:solidFill>
              </a:rPr>
              <a:t>হ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দ</a:t>
            </a:r>
            <a:r>
              <a:rPr altLang="en-GB" b="1" sz="2800" i="1" lang="en-GB" u="none">
                <a:solidFill>
                  <a:srgbClr val="92D04F"/>
                </a:solidFill>
              </a:rPr>
              <a:t>ু</a:t>
            </a:r>
            <a:r>
              <a:rPr altLang="en-GB" b="1" sz="2800" i="1" lang="en-GB" u="none">
                <a:solidFill>
                  <a:srgbClr val="92D04F"/>
                </a:solidFill>
              </a:rPr>
              <a:t>ই</a:t>
            </a:r>
            <a:r>
              <a:rPr altLang="en-GB" b="1" sz="2800" i="1" lang="en-GB" u="none">
                <a:solidFill>
                  <a:srgbClr val="92D04F"/>
                </a:solidFill>
              </a:rPr>
              <a:t>ব</a:t>
            </a:r>
            <a:r>
              <a:rPr altLang="en-GB" b="1" sz="2800" i="1" lang="en-GB" u="none">
                <a:solidFill>
                  <a:srgbClr val="92D04F"/>
                </a:solidFill>
              </a:rPr>
              <a:t>া</a:t>
            </a:r>
            <a:r>
              <a:rPr altLang="en-GB" b="1" sz="2800" i="1" lang="en-GB" u="none">
                <a:solidFill>
                  <a:srgbClr val="92D04F"/>
                </a:solidFill>
              </a:rPr>
              <a:t>র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ল</a:t>
            </a:r>
            <a:r>
              <a:rPr altLang="en-GB" b="1" sz="2800" i="1" lang="en-GB" u="none">
                <a:solidFill>
                  <a:srgbClr val="92D04F"/>
                </a:solidFill>
              </a:rPr>
              <a:t>ি</a:t>
            </a:r>
            <a:r>
              <a:rPr altLang="en-GB" b="1" sz="2800" i="1" lang="en-GB" u="none">
                <a:solidFill>
                  <a:srgbClr val="92D04F"/>
                </a:solidFill>
              </a:rPr>
              <a:t>খ</a:t>
            </a:r>
            <a:endParaRPr b="1" sz="2800" i="1" lang="en-GB" u="none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>
          <a:solidFill>
            <a:srgbClr val="02A5E3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pPr algn="ctr"/>
            <a:r>
              <a:rPr b="1" i="1" lang="en-GB" u="sng">
                <a:solidFill>
                  <a:srgbClr val="FFC000"/>
                </a:solidFill>
              </a:rPr>
              <a:t>প</a:t>
            </a:r>
            <a:r>
              <a:rPr b="1" i="1" lang="en-GB" u="sng">
                <a:solidFill>
                  <a:srgbClr val="FFC000"/>
                </a:solidFill>
              </a:rPr>
              <a:t>র</a:t>
            </a:r>
            <a:r>
              <a:rPr b="1" i="1" lang="en-GB" u="sng">
                <a:solidFill>
                  <a:srgbClr val="FFC000"/>
                </a:solidFill>
              </a:rPr>
              <a:t>ি</a:t>
            </a:r>
            <a:r>
              <a:rPr b="1" i="1" lang="en-GB" u="sng">
                <a:solidFill>
                  <a:srgbClr val="FFC000"/>
                </a:solidFill>
              </a:rPr>
              <a:t>চ</a:t>
            </a:r>
            <a:r>
              <a:rPr b="1" i="1" lang="en-GB" u="sng">
                <a:solidFill>
                  <a:srgbClr val="FFC000"/>
                </a:solidFill>
              </a:rPr>
              <a:t>ি</a:t>
            </a:r>
            <a:r>
              <a:rPr b="1" i="1" lang="en-GB" u="sng">
                <a:solidFill>
                  <a:srgbClr val="FFC000"/>
                </a:solidFill>
              </a:rPr>
              <a:t>তি</a:t>
            </a:r>
            <a:r>
              <a:rPr altLang="en-GB" b="1" i="1" lang="en-US" u="sng">
                <a:solidFill>
                  <a:srgbClr val="FFC000"/>
                </a:solidFill>
              </a:rPr>
              <a:t> </a:t>
            </a:r>
            <a:endParaRPr b="1" i="1" lang="en-GB" u="sng">
              <a:solidFill>
                <a:srgbClr val="FFC000"/>
              </a:solidFill>
            </a:endParaRPr>
          </a:p>
        </p:txBody>
      </p:sp>
      <p:sp>
        <p:nvSpPr>
          <p:cNvPr id="1048650" name=""/>
          <p:cNvSpPr>
            <a:spLocks noGrp="1"/>
          </p:cNvSpPr>
          <p:nvPr>
            <p:ph sz="half" idx="1"/>
          </p:nvPr>
        </p:nvSpPr>
        <p:spPr>
          <a:solidFill>
            <a:srgbClr val="FFE100"/>
          </a:solidFill>
          <a:ln w="63500">
            <a:solidFill>
              <a:srgbClr val="000000"/>
            </a:solidFill>
            <a:prstDash val="dash"/>
          </a:ln>
        </p:spPr>
        <p:txBody>
          <a:bodyPr/>
          <a:p>
            <a:pPr indent="0" marL="0">
              <a:buNone/>
            </a:pPr>
            <a:r>
              <a:rPr b="1" i="1" lang="en-GB">
                <a:solidFill>
                  <a:srgbClr val="02A5E3"/>
                </a:solidFill>
              </a:rPr>
              <a:t>ম</a:t>
            </a:r>
            <a:r>
              <a:rPr b="1" i="1" lang="en-GB">
                <a:solidFill>
                  <a:srgbClr val="02A5E3"/>
                </a:solidFill>
              </a:rPr>
              <a:t>া</a:t>
            </a:r>
            <a:r>
              <a:rPr b="1" i="1" lang="en-GB">
                <a:solidFill>
                  <a:srgbClr val="02A5E3"/>
                </a:solidFill>
              </a:rPr>
              <a:t>শ</a:t>
            </a:r>
            <a:r>
              <a:rPr b="1" i="1" lang="en-GB">
                <a:solidFill>
                  <a:srgbClr val="02A5E3"/>
                </a:solidFill>
              </a:rPr>
              <a:t>ক</a:t>
            </a:r>
            <a:r>
              <a:rPr b="1" i="1" lang="en-GB">
                <a:solidFill>
                  <a:srgbClr val="02A5E3"/>
                </a:solidFill>
              </a:rPr>
              <a:t>ু</a:t>
            </a:r>
            <a:r>
              <a:rPr b="1" i="1" lang="en-GB">
                <a:solidFill>
                  <a:srgbClr val="02A5E3"/>
                </a:solidFill>
              </a:rPr>
              <a:t>র</a:t>
            </a:r>
            <a:r>
              <a:rPr b="1" i="1" lang="en-GB">
                <a:solidFill>
                  <a:srgbClr val="02A5E3"/>
                </a:solidFill>
              </a:rPr>
              <a:t>া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খ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ত</a:t>
            </a:r>
            <a:r>
              <a:rPr altLang="en-GB" b="1" i="1" lang="en-GB">
                <a:solidFill>
                  <a:srgbClr val="02A5E3"/>
                </a:solidFill>
              </a:rPr>
              <a:t>ু</a:t>
            </a:r>
            <a:r>
              <a:rPr altLang="en-GB" b="1" i="1" lang="en-GB">
                <a:solidFill>
                  <a:srgbClr val="02A5E3"/>
                </a:solidFill>
              </a:rPr>
              <a:t>ন</a:t>
            </a:r>
            <a:endParaRPr b="1" i="1"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b="1" i="1" lang="en-GB">
                <a:solidFill>
                  <a:srgbClr val="02A5E3"/>
                </a:solidFill>
              </a:rPr>
              <a:t>স</a:t>
            </a:r>
            <a:r>
              <a:rPr altLang="en-GB" b="1" i="1" lang="en-GB">
                <a:solidFill>
                  <a:srgbClr val="02A5E3"/>
                </a:solidFill>
              </a:rPr>
              <a:t>হ</a:t>
            </a: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GB">
                <a:solidFill>
                  <a:srgbClr val="02A5E3"/>
                </a:solidFill>
              </a:rPr>
              <a:t>ী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ম</a:t>
            </a:r>
            <a:r>
              <a:rPr altLang="en-GB" b="1" i="1" lang="en-GB">
                <a:solidFill>
                  <a:srgbClr val="02A5E3"/>
                </a:solidFill>
              </a:rPr>
              <a:t>ৌ</a:t>
            </a:r>
            <a:r>
              <a:rPr altLang="en-GB" b="1" i="1" lang="en-GB">
                <a:solidFill>
                  <a:srgbClr val="02A5E3"/>
                </a:solidFill>
              </a:rPr>
              <a:t>ল</a:t>
            </a:r>
            <a:r>
              <a:rPr altLang="en-GB" b="1" i="1" lang="en-GB">
                <a:solidFill>
                  <a:srgbClr val="02A5E3"/>
                </a:solidFill>
              </a:rPr>
              <a:t>ভ</a:t>
            </a:r>
            <a:r>
              <a:rPr altLang="en-GB" b="1" i="1" lang="en-GB">
                <a:solidFill>
                  <a:srgbClr val="02A5E3"/>
                </a:solidFill>
              </a:rPr>
              <a:t>ী</a:t>
            </a:r>
            <a:r>
              <a:rPr altLang="en-GB" b="1" i="1" lang="en-US">
                <a:solidFill>
                  <a:srgbClr val="02A5E3"/>
                </a:solidFill>
              </a:rPr>
              <a:t>,</a:t>
            </a:r>
            <a:endParaRPr b="1" i="1"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ত</a:t>
            </a:r>
            <a:r>
              <a:rPr altLang="en-GB" b="1" i="1" lang="en-GB">
                <a:solidFill>
                  <a:srgbClr val="02A5E3"/>
                </a:solidFill>
              </a:rPr>
              <a:t>ল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স</a:t>
            </a:r>
            <a:r>
              <a:rPr altLang="en-GB" b="1" i="1" lang="en-GB">
                <a:solidFill>
                  <a:srgbClr val="02A5E3"/>
                </a:solidFill>
              </a:rPr>
              <a:t>ে</a:t>
            </a:r>
            <a:r>
              <a:rPr altLang="en-GB" b="1" i="1" lang="en-GB">
                <a:solidFill>
                  <a:srgbClr val="02A5E3"/>
                </a:solidFill>
              </a:rPr>
              <a:t>ন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দ</a:t>
            </a:r>
            <a:r>
              <a:rPr altLang="en-GB" b="1" i="1" lang="en-GB">
                <a:solidFill>
                  <a:srgbClr val="02A5E3"/>
                </a:solidFill>
              </a:rPr>
              <a:t>ে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GB">
                <a:solidFill>
                  <a:srgbClr val="02A5E3"/>
                </a:solidFill>
              </a:rPr>
              <a:t>ি</a:t>
            </a:r>
            <a:r>
              <a:rPr altLang="en-GB" b="1" i="1" lang="en-GB">
                <a:solidFill>
                  <a:srgbClr val="02A5E3"/>
                </a:solidFill>
              </a:rPr>
              <a:t>য়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ম</a:t>
            </a:r>
            <a:r>
              <a:rPr altLang="en-GB" b="1" i="1" lang="en-GB">
                <a:solidFill>
                  <a:srgbClr val="02A5E3"/>
                </a:solidFill>
              </a:rPr>
              <a:t>ি</a:t>
            </a:r>
            <a:r>
              <a:rPr altLang="en-GB" b="1" i="1" lang="en-GB">
                <a:solidFill>
                  <a:srgbClr val="02A5E3"/>
                </a:solidFill>
              </a:rPr>
              <a:t>ল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ম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দ</a:t>
            </a:r>
            <a:r>
              <a:rPr altLang="en-GB" b="1" i="1" lang="en-GB">
                <a:solidFill>
                  <a:srgbClr val="02A5E3"/>
                </a:solidFill>
              </a:rPr>
              <a:t>্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স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US">
                <a:solidFill>
                  <a:srgbClr val="02A5E3"/>
                </a:solidFill>
              </a:rPr>
              <a:t>,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স</a:t>
            </a:r>
            <a:r>
              <a:rPr altLang="en-GB" b="1" i="1" lang="en-GB">
                <a:solidFill>
                  <a:srgbClr val="02A5E3"/>
                </a:solidFill>
              </a:rPr>
              <a:t>দ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US">
                <a:solidFill>
                  <a:srgbClr val="02A5E3"/>
                </a:solidFill>
              </a:rPr>
              <a:t>,</a:t>
            </a:r>
            <a:r>
              <a:rPr altLang="en-GB" b="1" i="1" lang="en-GB">
                <a:solidFill>
                  <a:srgbClr val="02A5E3"/>
                </a:solidFill>
              </a:rPr>
              <a:t>ময়মনসিংহ</a:t>
            </a:r>
            <a:r>
              <a:rPr altLang="en-GB" b="1" i="1" lang="en-GB">
                <a:solidFill>
                  <a:srgbClr val="02A5E3"/>
                </a:solidFill>
              </a:rPr>
              <a:t>।</a:t>
            </a:r>
            <a:endParaRPr b="1" i="1"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b="1" i="1" lang="en-US">
                <a:solidFill>
                  <a:srgbClr val="02A5E3"/>
                </a:solidFill>
              </a:rPr>
              <a:t>u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e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a</a:t>
            </a:r>
            <a:r>
              <a:rPr altLang="en-GB" b="1" i="1" lang="en-US">
                <a:solidFill>
                  <a:srgbClr val="02A5E3"/>
                </a:solidFill>
              </a:rPr>
              <a:t>n</a:t>
            </a:r>
            <a:r>
              <a:rPr altLang="en-GB" b="1" i="1" lang="en-US">
                <a:solidFill>
                  <a:srgbClr val="02A5E3"/>
                </a:solidFill>
              </a:rPr>
              <a:t>s</a:t>
            </a:r>
            <a:r>
              <a:rPr altLang="en-GB" b="1" i="1" lang="en-US">
                <a:solidFill>
                  <a:srgbClr val="02A5E3"/>
                </a:solidFill>
              </a:rPr>
              <a:t>u</a:t>
            </a:r>
            <a:r>
              <a:rPr altLang="en-GB" b="1" i="1" lang="en-US">
                <a:solidFill>
                  <a:srgbClr val="02A5E3"/>
                </a:solidFill>
              </a:rPr>
              <a:t>r</a:t>
            </a:r>
            <a:r>
              <a:rPr altLang="en-GB" b="1" i="1" lang="en-US">
                <a:solidFill>
                  <a:srgbClr val="02A5E3"/>
                </a:solidFill>
              </a:rPr>
              <a:t>a</a:t>
            </a:r>
            <a:r>
              <a:rPr altLang="en-GB" b="1" i="1" lang="en-US">
                <a:solidFill>
                  <a:srgbClr val="02A5E3"/>
                </a:solidFill>
              </a:rPr>
              <a:t>0</a:t>
            </a:r>
            <a:r>
              <a:rPr altLang="en-GB" b="1" i="1" lang="en-US">
                <a:solidFill>
                  <a:srgbClr val="02A5E3"/>
                </a:solidFill>
              </a:rPr>
              <a:t>0</a:t>
            </a:r>
            <a:r>
              <a:rPr altLang="en-GB" b="1" i="1" lang="en-US">
                <a:solidFill>
                  <a:srgbClr val="02A5E3"/>
                </a:solidFill>
              </a:rPr>
              <a:t>1</a:t>
            </a:r>
            <a:r>
              <a:rPr altLang="en-GB" b="1" i="1" lang="en-US">
                <a:solidFill>
                  <a:srgbClr val="02A5E3"/>
                </a:solidFill>
              </a:rPr>
              <a:t>1</a:t>
            </a:r>
            <a:r>
              <a:rPr altLang="en-GB" b="1" i="1" lang="en-US">
                <a:solidFill>
                  <a:srgbClr val="02A5E3"/>
                </a:solidFill>
              </a:rPr>
              <a:t>@</a:t>
            </a:r>
            <a:r>
              <a:rPr altLang="en-GB" b="1" i="1" lang="en-US">
                <a:solidFill>
                  <a:srgbClr val="02A5E3"/>
                </a:solidFill>
              </a:rPr>
              <a:t>g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a</a:t>
            </a:r>
            <a:r>
              <a:rPr altLang="en-GB" b="1" i="1" lang="en-US">
                <a:solidFill>
                  <a:srgbClr val="02A5E3"/>
                </a:solidFill>
              </a:rPr>
              <a:t>i</a:t>
            </a:r>
            <a:r>
              <a:rPr altLang="en-GB" b="1" i="1" lang="en-US">
                <a:solidFill>
                  <a:srgbClr val="02A5E3"/>
                </a:solidFill>
              </a:rPr>
              <a:t>l</a:t>
            </a:r>
            <a:r>
              <a:rPr altLang="en-GB" b="1" i="1" lang="en-US">
                <a:solidFill>
                  <a:srgbClr val="02A5E3"/>
                </a:solidFill>
              </a:rPr>
              <a:t>.</a:t>
            </a:r>
            <a:r>
              <a:rPr altLang="en-GB" b="1" i="1" lang="en-US">
                <a:solidFill>
                  <a:srgbClr val="02A5E3"/>
                </a:solidFill>
              </a:rPr>
              <a:t>c</a:t>
            </a:r>
            <a:r>
              <a:rPr altLang="en-GB" b="1" i="1" lang="en-US">
                <a:solidFill>
                  <a:srgbClr val="02A5E3"/>
                </a:solidFill>
              </a:rPr>
              <a:t>o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endParaRPr b="1" i="1" lang="en-GB">
              <a:solidFill>
                <a:srgbClr val="02A5E3"/>
              </a:solidFill>
            </a:endParaRPr>
          </a:p>
        </p:txBody>
      </p:sp>
      <p:sp>
        <p:nvSpPr>
          <p:cNvPr id="1048651" name=""/>
          <p:cNvSpPr>
            <a:spLocks noGrp="1"/>
          </p:cNvSpPr>
          <p:nvPr>
            <p:ph sz="half" idx="2"/>
          </p:nvPr>
        </p:nvSpPr>
        <p:spPr>
          <a:solidFill>
            <a:srgbClr val="FFE100"/>
          </a:solidFill>
          <a:ln w="63500">
            <a:solidFill>
              <a:srgbClr val="000000"/>
            </a:solidFill>
            <a:prstDash val="dash"/>
          </a:ln>
        </p:spPr>
        <p:txBody>
          <a:bodyPr/>
          <a:p>
            <a:pPr algn="ctr" indent="0" marL="0">
              <a:buNone/>
            </a:pP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ষ</a:t>
            </a:r>
            <a:r>
              <a:rPr altLang="en-GB" b="1" i="1" lang="en-GB">
                <a:solidFill>
                  <a:srgbClr val="02A5E3"/>
                </a:solidFill>
              </a:rPr>
              <a:t>ষ্ঠ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শ্রেণি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endParaRPr b="1" i="1" lang="en-GB">
              <a:solidFill>
                <a:srgbClr val="02A5E3"/>
              </a:solidFill>
            </a:endParaRPr>
          </a:p>
          <a:p>
            <a:pPr algn="ctr" indent="0" marL="0">
              <a:buNone/>
            </a:pP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ু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GB">
                <a:solidFill>
                  <a:srgbClr val="02A5E3"/>
                </a:solidFill>
              </a:rPr>
              <a:t>আন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ম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জ</a:t>
            </a:r>
            <a:r>
              <a:rPr altLang="en-GB" b="1" i="1" lang="en-GB">
                <a:solidFill>
                  <a:srgbClr val="02A5E3"/>
                </a:solidFill>
              </a:rPr>
              <a:t>ি</a:t>
            </a:r>
            <a:r>
              <a:rPr altLang="en-GB" b="1" i="1" lang="en-GB">
                <a:solidFill>
                  <a:srgbClr val="02A5E3"/>
                </a:solidFill>
              </a:rPr>
              <a:t>দ</a:t>
            </a:r>
            <a:endParaRPr b="1" i="1" lang="en-GB">
              <a:solidFill>
                <a:srgbClr val="02A5E3"/>
              </a:solidFill>
            </a:endParaRPr>
          </a:p>
          <a:p>
            <a:pPr algn="ctr" indent="0" marL="0">
              <a:buNone/>
            </a:pPr>
            <a:r>
              <a:rPr altLang="en-GB" b="1" i="1" lang="en-GB">
                <a:solidFill>
                  <a:srgbClr val="02A5E3"/>
                </a:solidFill>
              </a:rPr>
              <a:t>দ</a:t>
            </a:r>
            <a:r>
              <a:rPr altLang="en-GB" b="1" i="1" lang="en-GB">
                <a:solidFill>
                  <a:srgbClr val="02A5E3"/>
                </a:solidFill>
              </a:rPr>
              <a:t>্</a:t>
            </a:r>
            <a:r>
              <a:rPr altLang="en-GB" b="1" i="1" lang="en-GB">
                <a:solidFill>
                  <a:srgbClr val="02A5E3"/>
                </a:solidFill>
              </a:rPr>
              <a:t>ব</a:t>
            </a:r>
            <a:r>
              <a:rPr altLang="en-GB" b="1" i="1" lang="en-GB">
                <a:solidFill>
                  <a:srgbClr val="02A5E3"/>
                </a:solidFill>
              </a:rPr>
              <a:t>ি</a:t>
            </a:r>
            <a:r>
              <a:rPr altLang="en-GB" b="1" i="1" lang="en-GB">
                <a:solidFill>
                  <a:srgbClr val="02A5E3"/>
                </a:solidFill>
              </a:rPr>
              <a:t>ত</a:t>
            </a:r>
            <a:r>
              <a:rPr altLang="en-GB" b="1" i="1" lang="en-GB">
                <a:solidFill>
                  <a:srgbClr val="02A5E3"/>
                </a:solidFill>
              </a:rPr>
              <a:t>ী</a:t>
            </a:r>
            <a:r>
              <a:rPr altLang="en-GB" b="1" i="1" lang="en-GB">
                <a:solidFill>
                  <a:srgbClr val="02A5E3"/>
                </a:solidFill>
              </a:rPr>
              <a:t>য়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অ</a:t>
            </a:r>
            <a:r>
              <a:rPr altLang="en-GB" b="1" i="1" lang="en-GB">
                <a:solidFill>
                  <a:srgbClr val="02A5E3"/>
                </a:solidFill>
              </a:rPr>
              <a:t>ধ</a:t>
            </a:r>
            <a:r>
              <a:rPr altLang="en-GB" b="1" i="1" lang="en-GB">
                <a:solidFill>
                  <a:srgbClr val="02A5E3"/>
                </a:solidFill>
              </a:rPr>
              <a:t>্</a:t>
            </a:r>
            <a:r>
              <a:rPr altLang="en-GB" b="1" i="1" lang="en-GB">
                <a:solidFill>
                  <a:srgbClr val="02A5E3"/>
                </a:solidFill>
              </a:rPr>
              <a:t>য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য়</a:t>
            </a:r>
            <a:endParaRPr b="1" i="1"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"/>
          <p:cNvSpPr>
            <a:spLocks noGrp="1"/>
          </p:cNvSpPr>
          <p:nvPr>
            <p:ph type="ctrTitle"/>
          </p:nvPr>
        </p:nvSpPr>
        <p:spPr>
          <a:xfrm>
            <a:off x="2292060" y="2548267"/>
            <a:ext cx="4815482" cy="1196127"/>
          </a:xfrm>
        </p:spPr>
        <p:txBody>
          <a:bodyPr/>
          <a:p>
            <a:r>
              <a:rPr b="1" i="1" lang="en-GB" u="sng">
                <a:solidFill>
                  <a:srgbClr val="330066"/>
                </a:solidFill>
              </a:rPr>
              <a:t>স</a:t>
            </a:r>
            <a:r>
              <a:rPr b="1" i="1" lang="en-GB" u="sng">
                <a:solidFill>
                  <a:srgbClr val="330066"/>
                </a:solidFill>
              </a:rPr>
              <a:t>ু</a:t>
            </a:r>
            <a:r>
              <a:rPr b="1" i="1" lang="en-GB" u="sng">
                <a:solidFill>
                  <a:srgbClr val="330066"/>
                </a:solidFill>
              </a:rPr>
              <a:t>র</a:t>
            </a:r>
            <a:r>
              <a:rPr b="1" i="1" lang="en-GB" u="sng">
                <a:solidFill>
                  <a:srgbClr val="330066"/>
                </a:solidFill>
              </a:rPr>
              <a:t>া</a:t>
            </a:r>
            <a:r>
              <a:rPr altLang="en-GB" b="1" i="1" lang="en-US" u="sng">
                <a:solidFill>
                  <a:srgbClr val="330066"/>
                </a:solidFill>
              </a:rPr>
              <a:t> </a:t>
            </a:r>
            <a:r>
              <a:rPr altLang="en-GB" b="1" i="1" lang="en-GB" u="sng">
                <a:solidFill>
                  <a:srgbClr val="330066"/>
                </a:solidFill>
              </a:rPr>
              <a:t>ক</a:t>
            </a:r>
            <a:r>
              <a:rPr altLang="en-GB" b="1" i="1" lang="en-GB" u="sng">
                <a:solidFill>
                  <a:srgbClr val="330066"/>
                </a:solidFill>
              </a:rPr>
              <a:t>া</a:t>
            </a:r>
            <a:r>
              <a:rPr altLang="en-GB" b="1" i="1" lang="en-GB" u="sng">
                <a:solidFill>
                  <a:srgbClr val="330066"/>
                </a:solidFill>
              </a:rPr>
              <a:t>ও</a:t>
            </a:r>
            <a:r>
              <a:rPr altLang="en-GB" b="1" i="1" lang="en-GB" u="sng">
                <a:solidFill>
                  <a:srgbClr val="330066"/>
                </a:solidFill>
              </a:rPr>
              <a:t>স</a:t>
            </a:r>
            <a:r>
              <a:rPr altLang="en-GB" b="1" i="1" lang="en-GB" u="sng">
                <a:solidFill>
                  <a:srgbClr val="330066"/>
                </a:solidFill>
              </a:rPr>
              <a:t>া</a:t>
            </a:r>
            <a:r>
              <a:rPr altLang="en-GB" b="1" i="1" lang="en-GB" u="sng">
                <a:solidFill>
                  <a:srgbClr val="330066"/>
                </a:solidFill>
              </a:rPr>
              <a:t>র</a:t>
            </a:r>
            <a:r>
              <a:rPr altLang="en-GB" b="1" i="1" lang="en-US" u="sng">
                <a:solidFill>
                  <a:srgbClr val="330066"/>
                </a:solidFill>
              </a:rPr>
              <a:t> </a:t>
            </a:r>
            <a:endParaRPr b="1" i="1" lang="en-GB" u="sng">
              <a:solidFill>
                <a:srgbClr val="330066"/>
              </a:solidFill>
            </a:endParaRPr>
          </a:p>
        </p:txBody>
      </p:sp>
      <p:sp>
        <p:nvSpPr>
          <p:cNvPr id="104865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ctrTitle"/>
          </p:nvPr>
        </p:nvSpPr>
        <p:spPr>
          <a:xfrm>
            <a:off x="618692" y="153569"/>
            <a:ext cx="7906616" cy="1101372"/>
          </a:xfrm>
          <a:solidFill>
            <a:srgbClr val="D04617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92D04F"/>
                </a:solidFill>
              </a:rPr>
              <a:t>শ</a:t>
            </a:r>
            <a:r>
              <a:rPr b="1" i="1" lang="en-GB" u="sng">
                <a:solidFill>
                  <a:srgbClr val="92D04F"/>
                </a:solidFill>
              </a:rPr>
              <a:t>ি</a:t>
            </a:r>
            <a:r>
              <a:rPr b="1" i="1" lang="en-GB" u="sng">
                <a:solidFill>
                  <a:srgbClr val="92D04F"/>
                </a:solidFill>
              </a:rPr>
              <a:t>খ</a:t>
            </a:r>
            <a:r>
              <a:rPr b="1" i="1" lang="en-GB" u="sng">
                <a:solidFill>
                  <a:srgbClr val="92D04F"/>
                </a:solidFill>
              </a:rPr>
              <a:t>ন</a:t>
            </a:r>
            <a:r>
              <a:rPr b="1" i="1" lang="en-GB" u="sng">
                <a:solidFill>
                  <a:srgbClr val="92D04F"/>
                </a:solidFill>
              </a:rPr>
              <a:t>ফ</a:t>
            </a:r>
            <a:r>
              <a:rPr b="1" i="1" lang="en-GB" u="sng">
                <a:solidFill>
                  <a:srgbClr val="92D04F"/>
                </a:solidFill>
              </a:rPr>
              <a:t>ল</a:t>
            </a:r>
            <a:endParaRPr b="1" i="1" lang="en-GB" u="sng">
              <a:solidFill>
                <a:srgbClr val="92D04F"/>
              </a:solidFill>
            </a:endParaRPr>
          </a:p>
        </p:txBody>
      </p:sp>
      <p:sp>
        <p:nvSpPr>
          <p:cNvPr id="1048655" name=""/>
          <p:cNvSpPr>
            <a:spLocks noGrp="1"/>
          </p:cNvSpPr>
          <p:nvPr>
            <p:ph type="subTitle" idx="1"/>
          </p:nvPr>
        </p:nvSpPr>
        <p:spPr>
          <a:xfrm>
            <a:off x="186720" y="1548433"/>
            <a:ext cx="8888007" cy="5201810"/>
          </a:xfrm>
          <a:solidFill>
            <a:srgbClr val="92D04F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l" indent="0" marL="0">
              <a:buNone/>
            </a:pPr>
            <a:r>
              <a:rPr b="1" sz="3600" i="1" lang="en-GB">
                <a:solidFill>
                  <a:srgbClr val="BF0000"/>
                </a:solidFill>
              </a:rPr>
              <a:t>এ</a:t>
            </a:r>
            <a:r>
              <a:rPr b="1" sz="3600" i="1" lang="en-GB">
                <a:solidFill>
                  <a:srgbClr val="BF0000"/>
                </a:solidFill>
              </a:rPr>
              <a:t>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প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ঠ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শ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ষ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-</a:t>
            </a:r>
            <a:endParaRPr b="1" sz="3600" i="1" lang="en-GB">
              <a:solidFill>
                <a:srgbClr val="BF0000"/>
              </a:solidFill>
            </a:endParaRPr>
          </a:p>
          <a:p>
            <a:pPr algn="l" indent="-342900" marL="342900">
              <a:buFont typeface="Wingdings" charset="2"/>
              <a:buChar char="n"/>
            </a:pPr>
            <a:r>
              <a:rPr b="1" sz="3600" i="1" lang="en-GB">
                <a:solidFill>
                  <a:srgbClr val="BF0000"/>
                </a:solidFill>
              </a:rPr>
              <a:t>স</a:t>
            </a:r>
            <a:r>
              <a:rPr b="1" sz="3600" i="1" lang="en-GB">
                <a:solidFill>
                  <a:srgbClr val="BF0000"/>
                </a:solidFill>
              </a:rPr>
              <a:t>ু</a:t>
            </a:r>
            <a:r>
              <a:rPr b="1" sz="3600" i="1" lang="en-GB">
                <a:solidFill>
                  <a:srgbClr val="BF0000"/>
                </a:solidFill>
              </a:rPr>
              <a:t>র</a:t>
            </a:r>
            <a:r>
              <a:rPr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ক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ও</a:t>
            </a: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ার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হ</a:t>
            </a:r>
            <a:r>
              <a:rPr altLang="en-GB" b="1" sz="3600" i="1" lang="en-GB">
                <a:solidFill>
                  <a:srgbClr val="BF0000"/>
                </a:solidFill>
              </a:rPr>
              <a:t>ি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শ</a:t>
            </a:r>
            <a:r>
              <a:rPr altLang="en-GB" b="1" sz="3600" i="1" lang="en-GB">
                <a:solidFill>
                  <a:srgbClr val="BF0000"/>
                </a:solidFill>
              </a:rPr>
              <a:t>ু</a:t>
            </a:r>
            <a:r>
              <a:rPr altLang="en-GB" b="1" sz="3600" i="1" lang="en-GB">
                <a:solidFill>
                  <a:srgbClr val="BF0000"/>
                </a:solidFill>
              </a:rPr>
              <a:t>দ</a:t>
            </a:r>
            <a:r>
              <a:rPr altLang="en-GB" b="1" sz="3600" i="1" lang="en-GB">
                <a:solidFill>
                  <a:srgbClr val="BF0000"/>
                </a:solidFill>
              </a:rPr>
              <a:t>্</a:t>
            </a:r>
            <a:r>
              <a:rPr altLang="en-GB" b="1" sz="3600" i="1" lang="en-GB">
                <a:solidFill>
                  <a:srgbClr val="BF0000"/>
                </a:solidFill>
              </a:rPr>
              <a:t>ধ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ভ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ল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ও</a:t>
            </a:r>
            <a:r>
              <a:rPr altLang="en-GB" b="1" sz="3600" i="1" lang="en-GB">
                <a:solidFill>
                  <a:srgbClr val="BF0000"/>
                </a:solidFill>
              </a:rPr>
              <a:t>য়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ক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প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।</a:t>
            </a:r>
            <a:endParaRPr b="1" sz="3600" i="1" lang="en-GB">
              <a:solidFill>
                <a:srgbClr val="BF0000"/>
              </a:solidFill>
            </a:endParaRPr>
          </a:p>
          <a:p>
            <a:pPr algn="l" indent="-342900" marL="342900">
              <a:buFont typeface="Wingdings" charset="2"/>
              <a:buChar char="n"/>
            </a:pP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ু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ক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ও</a:t>
            </a: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মুখস্থ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ল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ও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ল</a:t>
            </a:r>
            <a:r>
              <a:rPr altLang="en-GB" b="1" sz="3600" i="1" lang="en-GB">
                <a:solidFill>
                  <a:srgbClr val="BF0000"/>
                </a:solidFill>
              </a:rPr>
              <a:t>ি</a:t>
            </a:r>
            <a:r>
              <a:rPr altLang="en-GB" b="1" sz="3600" i="1" lang="en-GB">
                <a:solidFill>
                  <a:srgbClr val="BF0000"/>
                </a:solidFill>
              </a:rPr>
              <a:t>খ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প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।</a:t>
            </a:r>
            <a:endParaRPr b="1" sz="3600" i="1" lang="en-GB">
              <a:solidFill>
                <a:srgbClr val="BF0000"/>
              </a:solidFill>
            </a:endParaRPr>
          </a:p>
          <a:p>
            <a:pPr algn="l" indent="-342900" marL="342900">
              <a:buFont typeface="Wingdings" charset="2"/>
              <a:buChar char="n"/>
            </a:pP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ু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ক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ও</a:t>
            </a: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অ</a:t>
            </a:r>
            <a:r>
              <a:rPr altLang="en-GB" b="1" sz="3600" i="1" lang="en-GB">
                <a:solidFill>
                  <a:srgbClr val="BF0000"/>
                </a:solidFill>
              </a:rPr>
              <a:t>ন</a:t>
            </a:r>
            <a:r>
              <a:rPr altLang="en-GB" b="1" sz="3600" i="1" lang="en-GB">
                <a:solidFill>
                  <a:srgbClr val="BF0000"/>
                </a:solidFill>
              </a:rPr>
              <a:t>ু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দ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ক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প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।</a:t>
            </a:r>
            <a:endParaRPr b="1" sz="3600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ctrTitle"/>
          </p:nvPr>
        </p:nvSpPr>
        <p:spPr>
          <a:xfrm>
            <a:off x="691557" y="1179889"/>
            <a:ext cx="7760885" cy="1162193"/>
          </a:xfrm>
          <a:solidFill>
            <a:srgbClr val="D66565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92D04F"/>
                </a:solidFill>
              </a:rPr>
              <a:t>س</a:t>
            </a:r>
            <a:r>
              <a:rPr b="1" i="1" lang="en-GB" u="sng">
                <a:solidFill>
                  <a:srgbClr val="92D04F"/>
                </a:solidFill>
              </a:rPr>
              <a:t>و</a:t>
            </a:r>
            <a:r>
              <a:rPr b="1" i="1" lang="en-GB" u="sng">
                <a:solidFill>
                  <a:srgbClr val="92D04F"/>
                </a:solidFill>
              </a:rPr>
              <a:t>ر</a:t>
            </a:r>
            <a:r>
              <a:rPr b="1" i="1" lang="en-GB" u="sng">
                <a:solidFill>
                  <a:srgbClr val="92D04F"/>
                </a:solidFill>
              </a:rPr>
              <a:t>ة</a:t>
            </a:r>
            <a:r>
              <a:rPr altLang="en-GB" b="1" i="1" lang="en-US" u="sng">
                <a:solidFill>
                  <a:srgbClr val="92D04F"/>
                </a:solidFill>
              </a:rPr>
              <a:t> </a:t>
            </a:r>
            <a:r>
              <a:rPr altLang="en-GB" b="1" i="1" lang="en-GB" u="sng">
                <a:solidFill>
                  <a:srgbClr val="92D04F"/>
                </a:solidFill>
              </a:rPr>
              <a:t>ا</a:t>
            </a:r>
            <a:r>
              <a:rPr altLang="en-GB" b="1" i="1" lang="en-GB" u="sng">
                <a:solidFill>
                  <a:srgbClr val="92D04F"/>
                </a:solidFill>
              </a:rPr>
              <a:t>ل</a:t>
            </a:r>
            <a:r>
              <a:rPr altLang="en-GB" b="1" i="1" lang="en-GB" u="sng">
                <a:solidFill>
                  <a:srgbClr val="92D04F"/>
                </a:solidFill>
              </a:rPr>
              <a:t>ك</a:t>
            </a:r>
            <a:r>
              <a:rPr altLang="en-GB" b="1" i="1" lang="en-GB" u="sng">
                <a:solidFill>
                  <a:srgbClr val="92D04F"/>
                </a:solidFill>
              </a:rPr>
              <a:t>و</a:t>
            </a:r>
            <a:r>
              <a:rPr altLang="en-GB" b="1" i="1" lang="en-GB" u="sng">
                <a:solidFill>
                  <a:srgbClr val="92D04F"/>
                </a:solidFill>
              </a:rPr>
              <a:t>ثر</a:t>
            </a:r>
            <a:r>
              <a:rPr altLang="en-GB" b="1" i="1" lang="en-US" u="sng">
                <a:solidFill>
                  <a:srgbClr val="92D04F"/>
                </a:solidFill>
              </a:rPr>
              <a:t> </a:t>
            </a:r>
            <a:endParaRPr b="1" i="1" lang="en-GB" u="sng">
              <a:solidFill>
                <a:srgbClr val="92D04F"/>
              </a:solidFill>
            </a:endParaRPr>
          </a:p>
        </p:txBody>
      </p:sp>
      <p:sp>
        <p:nvSpPr>
          <p:cNvPr id="1048657" name=""/>
          <p:cNvSpPr>
            <a:spLocks noGrp="1"/>
          </p:cNvSpPr>
          <p:nvPr>
            <p:ph type="subTitle" idx="1"/>
          </p:nvPr>
        </p:nvSpPr>
        <p:spPr>
          <a:xfrm>
            <a:off x="1335534" y="2847136"/>
            <a:ext cx="6472932" cy="2102297"/>
          </a:xfrm>
          <a:solidFill>
            <a:srgbClr val="02A5E3"/>
          </a:solidFill>
          <a:ln w="63500">
            <a:solidFill>
              <a:srgbClr val="7030A0"/>
            </a:solidFill>
            <a:prstDash val="sysDash"/>
          </a:ln>
        </p:spPr>
        <p:txBody>
          <a:bodyPr>
            <a:noAutofit/>
          </a:bodyPr>
          <a:p>
            <a:pPr algn="ctr" indent="-457200" marL="457200">
              <a:buFont typeface="+mj-lt"/>
              <a:buAutoNum type="arabicPeriod" startAt="1"/>
            </a:pPr>
            <a:r>
              <a:rPr b="1" sz="3600" i="1" lang="en-GB">
                <a:solidFill>
                  <a:srgbClr val="BF0000"/>
                </a:solidFill>
              </a:rPr>
              <a:t>ا</a:t>
            </a:r>
            <a:r>
              <a:rPr b="1" sz="3600" i="1" lang="en-GB">
                <a:solidFill>
                  <a:srgbClr val="BF0000"/>
                </a:solidFill>
              </a:rPr>
              <a:t>ن</a:t>
            </a:r>
            <a:r>
              <a:rPr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ع</a:t>
            </a:r>
            <a:r>
              <a:rPr altLang="en-GB" b="1" sz="3600" i="1" lang="en-GB">
                <a:solidFill>
                  <a:srgbClr val="BF0000"/>
                </a:solidFill>
              </a:rPr>
              <a:t>ط</a:t>
            </a:r>
            <a:r>
              <a:rPr altLang="en-GB" b="1" sz="3600" i="1" lang="en-GB">
                <a:solidFill>
                  <a:srgbClr val="BF0000"/>
                </a:solidFill>
              </a:rPr>
              <a:t>ي</a:t>
            </a:r>
            <a:r>
              <a:rPr altLang="en-GB" b="1" sz="3600" i="1" lang="en-GB">
                <a:solidFill>
                  <a:srgbClr val="BF0000"/>
                </a:solidFill>
              </a:rPr>
              <a:t>ن</a:t>
            </a:r>
            <a:r>
              <a:rPr altLang="en-GB" b="1" sz="3600" i="1" lang="en-GB">
                <a:solidFill>
                  <a:srgbClr val="BF0000"/>
                </a:solidFill>
              </a:rPr>
              <a:t>ك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ل</a:t>
            </a:r>
            <a:r>
              <a:rPr altLang="en-GB" b="1" sz="3600" i="1" lang="en-GB">
                <a:solidFill>
                  <a:srgbClr val="BF0000"/>
                </a:solidFill>
              </a:rPr>
              <a:t>ك</a:t>
            </a:r>
            <a:r>
              <a:rPr altLang="en-GB" b="1" sz="3600" i="1" lang="en-GB">
                <a:solidFill>
                  <a:srgbClr val="BF0000"/>
                </a:solidFill>
              </a:rPr>
              <a:t>و</a:t>
            </a:r>
            <a:r>
              <a:rPr altLang="en-GB" b="1" sz="3600" i="1" lang="en-GB">
                <a:solidFill>
                  <a:srgbClr val="BF0000"/>
                </a:solidFill>
              </a:rPr>
              <a:t>ث</a:t>
            </a:r>
            <a:r>
              <a:rPr altLang="en-GB" b="1" sz="3600" i="1" lang="en-GB">
                <a:solidFill>
                  <a:srgbClr val="BF0000"/>
                </a:solidFill>
              </a:rPr>
              <a:t>ر</a:t>
            </a:r>
            <a:endParaRPr b="1" sz="3600" i="1" lang="en-GB">
              <a:solidFill>
                <a:srgbClr val="BF0000"/>
              </a:solidFill>
            </a:endParaRPr>
          </a:p>
          <a:p>
            <a:pPr algn="ctr" indent="-457200" marL="45720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BF0000"/>
                </a:solidFill>
              </a:rPr>
              <a:t>ف</a:t>
            </a:r>
            <a:r>
              <a:rPr altLang="en-GB" b="1" sz="3600" i="1" lang="en-GB">
                <a:solidFill>
                  <a:srgbClr val="BF0000"/>
                </a:solidFill>
              </a:rPr>
              <a:t>ص</a:t>
            </a:r>
            <a:r>
              <a:rPr altLang="en-GB" b="1" sz="3600" i="1" lang="en-GB">
                <a:solidFill>
                  <a:srgbClr val="BF0000"/>
                </a:solidFill>
              </a:rPr>
              <a:t>ل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ل</a:t>
            </a:r>
            <a:r>
              <a:rPr altLang="en-GB" b="1" sz="3600" i="1" lang="en-GB">
                <a:solidFill>
                  <a:srgbClr val="BF0000"/>
                </a:solidFill>
              </a:rPr>
              <a:t>ر</a:t>
            </a:r>
            <a:r>
              <a:rPr altLang="en-GB" b="1" sz="3600" i="1" lang="en-GB">
                <a:solidFill>
                  <a:srgbClr val="BF0000"/>
                </a:solidFill>
              </a:rPr>
              <a:t>ب</a:t>
            </a:r>
            <a:r>
              <a:rPr altLang="en-GB" b="1" sz="3600" i="1" lang="en-GB">
                <a:solidFill>
                  <a:srgbClr val="BF0000"/>
                </a:solidFill>
              </a:rPr>
              <a:t>ك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وانحر</a:t>
            </a:r>
            <a:endParaRPr b="1" sz="3600" i="1" lang="en-GB">
              <a:solidFill>
                <a:srgbClr val="BF0000"/>
              </a:solidFill>
            </a:endParaRPr>
          </a:p>
          <a:p>
            <a:pPr algn="ctr" indent="-457200" marL="45720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BF0000"/>
                </a:solidFill>
              </a:rPr>
              <a:t>إن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ش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ن</a:t>
            </a:r>
            <a:r>
              <a:rPr altLang="en-GB" b="1" sz="3600" i="1" lang="en-GB">
                <a:solidFill>
                  <a:srgbClr val="BF0000"/>
                </a:solidFill>
              </a:rPr>
              <a:t>ئ</a:t>
            </a:r>
            <a:r>
              <a:rPr altLang="en-GB" b="1" sz="3600" i="1" lang="en-GB">
                <a:solidFill>
                  <a:srgbClr val="BF0000"/>
                </a:solidFill>
              </a:rPr>
              <a:t>ك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ه</a:t>
            </a:r>
            <a:r>
              <a:rPr altLang="en-GB" b="1" sz="3600" i="1" lang="en-GB">
                <a:solidFill>
                  <a:srgbClr val="BF0000"/>
                </a:solidFill>
              </a:rPr>
              <a:t>و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ل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ب</a:t>
            </a:r>
            <a:r>
              <a:rPr altLang="en-GB" b="1" sz="3600" i="1" lang="en-GB">
                <a:solidFill>
                  <a:srgbClr val="BF0000"/>
                </a:solidFill>
              </a:rPr>
              <a:t>ت</a:t>
            </a:r>
            <a:r>
              <a:rPr altLang="en-GB" b="1" sz="3600" i="1" lang="en-GB">
                <a:solidFill>
                  <a:srgbClr val="BF0000"/>
                </a:solidFill>
              </a:rPr>
              <a:t>ر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endParaRPr b="1" sz="3600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0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ctrTitle"/>
          </p:nvPr>
        </p:nvSpPr>
        <p:spPr>
          <a:xfrm>
            <a:off x="705282" y="310720"/>
            <a:ext cx="8207792" cy="826743"/>
          </a:xfrm>
          <a:solidFill>
            <a:srgbClr val="92D04F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/>
              <a:t>অ</a:t>
            </a:r>
            <a:r>
              <a:rPr b="1" i="1" lang="en-GB" u="sng"/>
              <a:t>ন</a:t>
            </a:r>
            <a:r>
              <a:rPr b="1" i="1" lang="en-GB" u="sng"/>
              <a:t>ু</a:t>
            </a:r>
            <a:r>
              <a:rPr b="1" i="1" lang="en-GB" u="sng"/>
              <a:t>ব</a:t>
            </a:r>
            <a:r>
              <a:rPr b="1" i="1" lang="en-GB" u="sng"/>
              <a:t>া</a:t>
            </a:r>
            <a:r>
              <a:rPr b="1" i="1" lang="en-GB" u="sng"/>
              <a:t>দ</a:t>
            </a:r>
            <a:endParaRPr b="1" i="1" lang="en-GB" u="sng"/>
          </a:p>
        </p:txBody>
      </p:sp>
      <p:sp>
        <p:nvSpPr>
          <p:cNvPr id="1048659" name=""/>
          <p:cNvSpPr>
            <a:spLocks noGrp="1"/>
          </p:cNvSpPr>
          <p:nvPr>
            <p:ph type="subTitle" idx="1"/>
          </p:nvPr>
        </p:nvSpPr>
        <p:spPr>
          <a:xfrm>
            <a:off x="44648" y="1630291"/>
            <a:ext cx="9013940" cy="5208829"/>
          </a:xfrm>
          <a:solidFill>
            <a:srgbClr val="330066"/>
          </a:solidFill>
          <a:ln w="63500">
            <a:solidFill>
              <a:srgbClr val="02A5E3"/>
            </a:solidFill>
            <a:prstDash val="sysDash"/>
          </a:ln>
        </p:spPr>
        <p:txBody>
          <a:bodyPr/>
          <a:p>
            <a:pPr algn="l" indent="-457200" marL="457200">
              <a:buFont typeface="+mj-lt"/>
              <a:buAutoNum type="arabicPeriod" startAt="1"/>
            </a:pPr>
            <a:r>
              <a:rPr b="1" sz="4000" i="1" lang="en-GB">
                <a:solidFill>
                  <a:srgbClr val="92D04F"/>
                </a:solidFill>
              </a:rPr>
              <a:t>আ</a:t>
            </a:r>
            <a:r>
              <a:rPr b="1" sz="4000" i="1" lang="en-GB">
                <a:solidFill>
                  <a:srgbClr val="92D04F"/>
                </a:solidFill>
              </a:rPr>
              <a:t>ম</a:t>
            </a:r>
            <a:r>
              <a:rPr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অ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শ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য</a:t>
            </a:r>
            <a:r>
              <a:rPr altLang="en-GB" b="1" sz="4000" i="1" lang="en-GB">
                <a:solidFill>
                  <a:srgbClr val="92D04F"/>
                </a:solidFill>
              </a:rPr>
              <a:t>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ও</a:t>
            </a:r>
            <a:r>
              <a:rPr altLang="en-GB" b="1" sz="4000" i="1" lang="en-GB">
                <a:solidFill>
                  <a:srgbClr val="92D04F"/>
                </a:solidFill>
              </a:rPr>
              <a:t>ছ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ছ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।</a:t>
            </a:r>
            <a:endParaRPr b="1" sz="4000" i="1" lang="en-GB">
              <a:solidFill>
                <a:srgbClr val="92D04F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ু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ং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ু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উ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শ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য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আ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য়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এ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ং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কুরবানী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।</a:t>
            </a:r>
            <a:endParaRPr b="1" sz="4000" i="1" lang="en-GB">
              <a:solidFill>
                <a:srgbClr val="92D04F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শ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চ</a:t>
            </a:r>
            <a:r>
              <a:rPr altLang="en-GB" b="1" sz="4000" i="1" lang="en-GB">
                <a:solidFill>
                  <a:srgbClr val="92D04F"/>
                </a:solidFill>
              </a:rPr>
              <a:t>য়</a:t>
            </a:r>
            <a:r>
              <a:rPr altLang="en-GB" b="1" sz="4000" i="1" lang="en-GB">
                <a:solidFill>
                  <a:srgbClr val="92D04F"/>
                </a:solidFill>
              </a:rPr>
              <a:t>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ষ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GB">
                <a:solidFill>
                  <a:srgbClr val="92D04F"/>
                </a:solidFill>
              </a:rPr>
              <a:t>ষ</a:t>
            </a:r>
            <a:r>
              <a:rPr altLang="en-GB" b="1" sz="4000" i="1" lang="en-GB">
                <a:solidFill>
                  <a:srgbClr val="92D04F"/>
                </a:solidFill>
              </a:rPr>
              <a:t>ণ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ী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ং</a:t>
            </a:r>
            <a:r>
              <a:rPr altLang="en-GB" b="1" sz="4000" i="1" lang="en-GB">
                <a:solidFill>
                  <a:srgbClr val="92D04F"/>
                </a:solidFill>
              </a:rPr>
              <a:t>শ</a:t>
            </a:r>
            <a:r>
              <a:rPr altLang="en-GB" b="1" sz="4000" i="1" lang="en-GB">
                <a:solidFill>
                  <a:srgbClr val="92D04F"/>
                </a:solidFill>
              </a:rPr>
              <a:t>।</a:t>
            </a:r>
            <a:endParaRPr b="1" sz="4000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"/>
          <p:cNvSpPr>
            <a:spLocks noGrp="1"/>
          </p:cNvSpPr>
          <p:nvPr>
            <p:ph type="ctrTitle"/>
          </p:nvPr>
        </p:nvSpPr>
        <p:spPr>
          <a:xfrm>
            <a:off x="685800" y="238524"/>
            <a:ext cx="7772400" cy="1100005"/>
          </a:xfrm>
          <a:solidFill>
            <a:srgbClr val="D04617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02A5E3"/>
                </a:solidFill>
              </a:rPr>
              <a:t>এ</a:t>
            </a:r>
            <a:r>
              <a:rPr b="1" i="1" lang="en-GB" u="sng">
                <a:solidFill>
                  <a:srgbClr val="02A5E3"/>
                </a:solidFill>
              </a:rPr>
              <a:t>ক</a:t>
            </a:r>
            <a:r>
              <a:rPr b="1" i="1" lang="en-GB" u="sng">
                <a:solidFill>
                  <a:srgbClr val="02A5E3"/>
                </a:solidFill>
              </a:rPr>
              <a:t>ক</a:t>
            </a:r>
            <a:r>
              <a:rPr altLang="en-GB" b="1" i="1" lang="en-US" u="sng">
                <a:solidFill>
                  <a:srgbClr val="02A5E3"/>
                </a:solidFill>
              </a:rPr>
              <a:t> </a:t>
            </a:r>
            <a:r>
              <a:rPr altLang="en-GB" b="1" i="1" lang="en-GB" u="sng">
                <a:solidFill>
                  <a:srgbClr val="02A5E3"/>
                </a:solidFill>
              </a:rPr>
              <a:t>ক</a:t>
            </a:r>
            <a:r>
              <a:rPr altLang="en-GB" b="1" i="1" lang="en-GB" u="sng">
                <a:solidFill>
                  <a:srgbClr val="02A5E3"/>
                </a:solidFill>
              </a:rPr>
              <a:t>া</a:t>
            </a:r>
            <a:r>
              <a:rPr altLang="en-GB" b="1" i="1" lang="en-GB" u="sng">
                <a:solidFill>
                  <a:srgbClr val="02A5E3"/>
                </a:solidFill>
              </a:rPr>
              <a:t>জ</a:t>
            </a:r>
            <a:endParaRPr b="1" i="1" lang="en-GB" u="sng">
              <a:solidFill>
                <a:srgbClr val="02A5E3"/>
              </a:solidFill>
            </a:endParaRPr>
          </a:p>
        </p:txBody>
      </p:sp>
      <p:sp>
        <p:nvSpPr>
          <p:cNvPr id="1048661" name=""/>
          <p:cNvSpPr>
            <a:spLocks noGrp="1"/>
          </p:cNvSpPr>
          <p:nvPr>
            <p:ph type="subTitle" idx="1"/>
          </p:nvPr>
        </p:nvSpPr>
        <p:spPr>
          <a:xfrm>
            <a:off x="1287669" y="4971848"/>
            <a:ext cx="6568662" cy="935613"/>
          </a:xfrm>
          <a:solidFill>
            <a:srgbClr val="02A5E3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r>
              <a:rPr b="1" i="1" lang="en-GB" u="none">
                <a:solidFill>
                  <a:srgbClr val="BF0000"/>
                </a:solidFill>
              </a:rPr>
              <a:t>স</a:t>
            </a:r>
            <a:r>
              <a:rPr b="1" i="1" lang="en-GB" u="none">
                <a:solidFill>
                  <a:srgbClr val="BF0000"/>
                </a:solidFill>
              </a:rPr>
              <a:t>ু</a:t>
            </a:r>
            <a:r>
              <a:rPr b="1" i="1" lang="en-GB" u="none">
                <a:solidFill>
                  <a:srgbClr val="BF0000"/>
                </a:solidFill>
              </a:rPr>
              <a:t>র</a:t>
            </a:r>
            <a:r>
              <a:rPr b="1" i="1" lang="en-GB" u="none">
                <a:solidFill>
                  <a:srgbClr val="BF0000"/>
                </a:solidFill>
              </a:rPr>
              <a:t>া</a:t>
            </a:r>
            <a:r>
              <a:rPr altLang="en-GB" b="1" i="1" lang="en-US" u="none">
                <a:solidFill>
                  <a:srgbClr val="BF0000"/>
                </a:solidFill>
              </a:rPr>
              <a:t> </a:t>
            </a:r>
            <a:r>
              <a:rPr altLang="en-GB" b="1" i="1" lang="en-GB" u="none">
                <a:solidFill>
                  <a:srgbClr val="BF0000"/>
                </a:solidFill>
              </a:rPr>
              <a:t>ক</a:t>
            </a:r>
            <a:r>
              <a:rPr altLang="en-GB" b="1" i="1" lang="en-GB" u="none">
                <a:solidFill>
                  <a:srgbClr val="BF0000"/>
                </a:solidFill>
              </a:rPr>
              <a:t>া</a:t>
            </a:r>
            <a:r>
              <a:rPr altLang="en-GB" b="1" i="1" lang="en-GB" u="none">
                <a:solidFill>
                  <a:srgbClr val="BF0000"/>
                </a:solidFill>
              </a:rPr>
              <a:t>ও</a:t>
            </a:r>
            <a:r>
              <a:rPr altLang="en-GB" b="1" i="1" lang="en-GB" u="none">
                <a:solidFill>
                  <a:srgbClr val="BF0000"/>
                </a:solidFill>
              </a:rPr>
              <a:t>ছ</a:t>
            </a:r>
            <a:r>
              <a:rPr altLang="en-GB" b="1" i="1" lang="en-GB" u="none">
                <a:solidFill>
                  <a:srgbClr val="BF0000"/>
                </a:solidFill>
              </a:rPr>
              <a:t>া</a:t>
            </a:r>
            <a:r>
              <a:rPr altLang="en-GB" b="1" i="1" lang="en-GB" u="none">
                <a:solidFill>
                  <a:srgbClr val="BF0000"/>
                </a:solidFill>
              </a:rPr>
              <a:t>র</a:t>
            </a:r>
            <a:r>
              <a:rPr altLang="en-GB" b="1" i="1" lang="en-US" u="none">
                <a:solidFill>
                  <a:srgbClr val="BF0000"/>
                </a:solidFill>
              </a:rPr>
              <a:t> </a:t>
            </a:r>
            <a:r>
              <a:rPr altLang="en-GB" b="1" i="1" lang="en-GB" u="none">
                <a:solidFill>
                  <a:srgbClr val="BF0000"/>
                </a:solidFill>
              </a:rPr>
              <a:t>দ</a:t>
            </a:r>
            <a:r>
              <a:rPr altLang="en-GB" b="1" i="1" lang="en-GB" u="none">
                <a:solidFill>
                  <a:srgbClr val="BF0000"/>
                </a:solidFill>
              </a:rPr>
              <a:t>ে</a:t>
            </a:r>
            <a:r>
              <a:rPr altLang="en-GB" b="1" i="1" lang="en-GB" u="none">
                <a:solidFill>
                  <a:srgbClr val="BF0000"/>
                </a:solidFill>
              </a:rPr>
              <a:t>খ</a:t>
            </a:r>
            <a:r>
              <a:rPr altLang="en-GB" b="1" i="1" lang="en-GB" u="none">
                <a:solidFill>
                  <a:srgbClr val="BF0000"/>
                </a:solidFill>
              </a:rPr>
              <a:t>ে</a:t>
            </a:r>
            <a:r>
              <a:rPr altLang="en-GB" b="1" i="1" lang="en-US" u="none">
                <a:solidFill>
                  <a:srgbClr val="BF0000"/>
                </a:solidFill>
              </a:rPr>
              <a:t> </a:t>
            </a:r>
            <a:r>
              <a:rPr altLang="en-GB" b="1" i="1" lang="en-GB" u="none">
                <a:solidFill>
                  <a:srgbClr val="BF0000"/>
                </a:solidFill>
              </a:rPr>
              <a:t>দ</a:t>
            </a:r>
            <a:r>
              <a:rPr altLang="en-GB" b="1" i="1" lang="en-GB" u="none">
                <a:solidFill>
                  <a:srgbClr val="BF0000"/>
                </a:solidFill>
              </a:rPr>
              <a:t>ে</a:t>
            </a:r>
            <a:r>
              <a:rPr altLang="en-GB" b="1" i="1" lang="en-GB" u="none">
                <a:solidFill>
                  <a:srgbClr val="BF0000"/>
                </a:solidFill>
              </a:rPr>
              <a:t>খ</a:t>
            </a:r>
            <a:r>
              <a:rPr altLang="en-GB" b="1" i="1" lang="en-GB" u="none">
                <a:solidFill>
                  <a:srgbClr val="BF0000"/>
                </a:solidFill>
              </a:rPr>
              <a:t>ে</a:t>
            </a:r>
            <a:r>
              <a:rPr altLang="en-GB" b="1" i="1" lang="en-US" u="none">
                <a:solidFill>
                  <a:srgbClr val="BF0000"/>
                </a:solidFill>
              </a:rPr>
              <a:t> </a:t>
            </a:r>
            <a:r>
              <a:rPr altLang="en-GB" b="1" i="1" lang="en-GB" u="none">
                <a:solidFill>
                  <a:srgbClr val="BF0000"/>
                </a:solidFill>
              </a:rPr>
              <a:t>ল</a:t>
            </a:r>
            <a:r>
              <a:rPr altLang="en-GB" b="1" i="1" lang="en-GB" u="none">
                <a:solidFill>
                  <a:srgbClr val="BF0000"/>
                </a:solidFill>
              </a:rPr>
              <a:t>ি</a:t>
            </a:r>
            <a:r>
              <a:rPr altLang="en-GB" b="1" i="1" lang="en-GB" u="none">
                <a:solidFill>
                  <a:srgbClr val="BF0000"/>
                </a:solidFill>
              </a:rPr>
              <a:t>খ</a:t>
            </a:r>
            <a:endParaRPr b="1" i="1" lang="en-GB" u="none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"/>
          <p:cNvSpPr>
            <a:spLocks noGrp="1"/>
          </p:cNvSpPr>
          <p:nvPr>
            <p:ph type="ctrTitle"/>
          </p:nvPr>
        </p:nvSpPr>
        <p:spPr>
          <a:xfrm>
            <a:off x="685800" y="2670290"/>
            <a:ext cx="7975016" cy="839673"/>
          </a:xfrm>
          <a:solidFill>
            <a:srgbClr val="92D04F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/>
              <a:t>দ</a:t>
            </a:r>
            <a:r>
              <a:rPr b="1" i="1" lang="en-GB" u="sng"/>
              <a:t>ল</a:t>
            </a:r>
            <a:r>
              <a:rPr b="1" i="1" lang="en-GB" u="sng"/>
              <a:t>ী</a:t>
            </a:r>
            <a:r>
              <a:rPr b="1" i="1" lang="en-GB" u="sng"/>
              <a:t>য়</a:t>
            </a:r>
            <a:r>
              <a:rPr altLang="en-GB" b="1" i="1" lang="en-US" u="sng"/>
              <a:t> </a:t>
            </a:r>
            <a:r>
              <a:rPr altLang="en-GB" b="1" i="1" lang="en-GB" u="sng"/>
              <a:t>ক</a:t>
            </a:r>
            <a:r>
              <a:rPr altLang="en-GB" b="1" i="1" lang="en-GB" u="sng"/>
              <a:t>া</a:t>
            </a:r>
            <a:r>
              <a:rPr altLang="en-GB" b="1" i="1" lang="en-GB" u="sng"/>
              <a:t>জ</a:t>
            </a:r>
            <a:endParaRPr b="1" i="1" lang="en-GB" u="sng"/>
          </a:p>
        </p:txBody>
      </p:sp>
      <p:sp>
        <p:nvSpPr>
          <p:cNvPr id="1048663" name=""/>
          <p:cNvSpPr>
            <a:spLocks noGrp="1"/>
          </p:cNvSpPr>
          <p:nvPr>
            <p:ph type="subTitle" idx="1"/>
          </p:nvPr>
        </p:nvSpPr>
        <p:spPr>
          <a:xfrm>
            <a:off x="1143000" y="4882595"/>
            <a:ext cx="6858000" cy="694896"/>
          </a:xfrm>
          <a:solidFill>
            <a:srgbClr val="FFE100"/>
          </a:solidFill>
          <a:ln w="63500">
            <a:solidFill>
              <a:srgbClr val="000000"/>
            </a:solidFill>
            <a:prstDash val="dash"/>
          </a:ln>
        </p:spPr>
        <p:txBody>
          <a:bodyPr>
            <a:normAutofit fontScale="95833" lnSpcReduction="20000"/>
          </a:bodyPr>
          <a:p>
            <a:r>
              <a:rPr b="1" i="1" lang="en-GB"/>
              <a:t>স</a:t>
            </a:r>
            <a:r>
              <a:rPr b="1" i="1" lang="en-GB"/>
              <a:t>ু</a:t>
            </a:r>
            <a:r>
              <a:rPr b="1" i="1" lang="en-GB"/>
              <a:t>র</a:t>
            </a:r>
            <a:r>
              <a:rPr b="1" i="1" lang="en-GB"/>
              <a:t>া</a:t>
            </a:r>
            <a:r>
              <a:rPr altLang="en-GB" b="1" i="1" lang="en-US"/>
              <a:t> </a:t>
            </a:r>
            <a:r>
              <a:rPr altLang="en-GB" b="1" i="1" lang="en-GB"/>
              <a:t>ক</a:t>
            </a:r>
            <a:r>
              <a:rPr altLang="en-GB" b="1" i="1" lang="en-GB"/>
              <a:t>া</a:t>
            </a:r>
            <a:r>
              <a:rPr altLang="en-GB" b="1" i="1" lang="en-GB"/>
              <a:t>ও</a:t>
            </a:r>
            <a:r>
              <a:rPr altLang="en-GB" b="1" i="1" lang="en-GB"/>
              <a:t>ছ</a:t>
            </a:r>
            <a:r>
              <a:rPr altLang="en-GB" b="1" i="1" lang="en-GB"/>
              <a:t>ার</a:t>
            </a:r>
            <a:r>
              <a:rPr altLang="en-GB" b="1" i="1" lang="en-US"/>
              <a:t> </a:t>
            </a:r>
            <a:r>
              <a:rPr altLang="en-GB" b="1" i="1" lang="en-GB"/>
              <a:t>এ</a:t>
            </a:r>
            <a:r>
              <a:rPr altLang="en-GB" b="1" i="1" lang="en-GB"/>
              <a:t>র</a:t>
            </a:r>
            <a:r>
              <a:rPr altLang="en-GB" b="1" i="1" lang="en-US"/>
              <a:t> </a:t>
            </a:r>
            <a:r>
              <a:rPr altLang="en-GB" b="1" i="1" lang="en-GB"/>
              <a:t>স</a:t>
            </a:r>
            <a:r>
              <a:rPr altLang="en-GB" b="1" i="1" lang="en-GB"/>
              <a:t>হ</a:t>
            </a:r>
            <a:r>
              <a:rPr altLang="en-GB" b="1" i="1" lang="en-GB"/>
              <a:t>ি</a:t>
            </a:r>
            <a:r>
              <a:rPr altLang="en-GB" b="1" i="1" lang="en-US"/>
              <a:t> </a:t>
            </a:r>
            <a:r>
              <a:rPr altLang="en-GB" b="1" i="1" lang="en-GB"/>
              <a:t>উ</a:t>
            </a:r>
            <a:r>
              <a:rPr altLang="en-GB" b="1" i="1" lang="en-GB"/>
              <a:t>চ</a:t>
            </a:r>
            <a:r>
              <a:rPr altLang="en-GB" b="1" i="1" lang="en-GB"/>
              <a:t>্</a:t>
            </a:r>
            <a:r>
              <a:rPr altLang="en-GB" b="1" i="1" lang="en-GB"/>
              <a:t>চ</a:t>
            </a:r>
            <a:r>
              <a:rPr altLang="en-GB" b="1" i="1" lang="en-GB"/>
              <a:t>া</a:t>
            </a:r>
            <a:r>
              <a:rPr altLang="en-GB" b="1" i="1" lang="en-GB"/>
              <a:t>র</a:t>
            </a:r>
            <a:r>
              <a:rPr altLang="en-GB" b="1" i="1" lang="en-GB"/>
              <a:t>ণ</a:t>
            </a:r>
            <a:r>
              <a:rPr altLang="en-GB" b="1" i="1" lang="en-US"/>
              <a:t> </a:t>
            </a:r>
            <a:r>
              <a:rPr altLang="en-GB" b="1" i="1" lang="en-GB"/>
              <a:t>ও</a:t>
            </a:r>
            <a:r>
              <a:rPr altLang="en-GB" b="1" i="1" lang="en-US"/>
              <a:t> </a:t>
            </a:r>
            <a:r>
              <a:rPr altLang="en-GB" b="1" i="1" lang="en-GB"/>
              <a:t>অ</a:t>
            </a:r>
            <a:r>
              <a:rPr altLang="en-GB" b="1" i="1" lang="en-GB"/>
              <a:t>ন</a:t>
            </a:r>
            <a:r>
              <a:rPr altLang="en-GB" b="1" i="1" lang="en-GB"/>
              <a:t>ু</a:t>
            </a:r>
            <a:r>
              <a:rPr altLang="en-GB" b="1" i="1" lang="en-GB"/>
              <a:t>ব</a:t>
            </a:r>
            <a:r>
              <a:rPr altLang="en-GB" b="1" i="1" lang="en-GB"/>
              <a:t>া</a:t>
            </a:r>
            <a:r>
              <a:rPr altLang="en-GB" b="1" i="1" lang="en-GB"/>
              <a:t>দ</a:t>
            </a:r>
            <a:r>
              <a:rPr altLang="en-GB" b="1" i="1" lang="en-US"/>
              <a:t> </a:t>
            </a:r>
            <a:r>
              <a:rPr altLang="en-GB" b="1" i="1" lang="en-GB"/>
              <a:t>এ</a:t>
            </a:r>
            <a:r>
              <a:rPr altLang="en-GB" b="1" i="1" lang="en-GB"/>
              <a:t>ক</a:t>
            </a:r>
            <a:r>
              <a:rPr altLang="en-GB" b="1" i="1" lang="en-GB"/>
              <a:t>ে</a:t>
            </a:r>
            <a:r>
              <a:rPr altLang="en-GB" b="1" i="1" lang="en-US"/>
              <a:t> </a:t>
            </a:r>
            <a:r>
              <a:rPr altLang="en-GB" b="1" i="1" lang="en-GB"/>
              <a:t>অ</a:t>
            </a:r>
            <a:r>
              <a:rPr altLang="en-GB" b="1" i="1" lang="en-GB"/>
              <a:t>প</a:t>
            </a:r>
            <a:r>
              <a:rPr altLang="en-GB" b="1" i="1" lang="en-GB"/>
              <a:t>র</a:t>
            </a:r>
            <a:r>
              <a:rPr altLang="en-GB" b="1" i="1" lang="en-GB"/>
              <a:t>ে</a:t>
            </a:r>
            <a:r>
              <a:rPr altLang="en-GB" b="1" i="1" lang="en-GB"/>
              <a:t>র</a:t>
            </a:r>
            <a:r>
              <a:rPr altLang="en-GB" b="1" i="1" lang="en-US"/>
              <a:t> </a:t>
            </a:r>
            <a:r>
              <a:rPr altLang="en-GB" b="1" i="1" lang="en-GB"/>
              <a:t>ক</a:t>
            </a:r>
            <a:r>
              <a:rPr altLang="en-GB" b="1" i="1" lang="en-GB"/>
              <a:t>া</a:t>
            </a:r>
            <a:r>
              <a:rPr altLang="en-GB" b="1" i="1" lang="en-GB"/>
              <a:t>ছ</a:t>
            </a:r>
            <a:r>
              <a:rPr altLang="en-GB" b="1" i="1" lang="en-GB"/>
              <a:t>ে</a:t>
            </a:r>
            <a:r>
              <a:rPr altLang="en-GB" b="1" i="1" lang="en-US"/>
              <a:t> </a:t>
            </a:r>
            <a:r>
              <a:rPr altLang="en-GB" b="1" i="1" lang="en-GB"/>
              <a:t>ব</a:t>
            </a:r>
            <a:r>
              <a:rPr altLang="en-GB" b="1" i="1" lang="en-GB"/>
              <a:t>ল</a:t>
            </a:r>
            <a:r>
              <a:rPr altLang="en-GB" b="1" i="1" lang="en-GB"/>
              <a:t>।</a:t>
            </a:r>
            <a:endParaRPr b="1" i="1"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"/>
          <p:cNvSpPr>
            <a:spLocks noGrp="1"/>
          </p:cNvSpPr>
          <p:nvPr>
            <p:ph type="ctrTitle"/>
          </p:nvPr>
        </p:nvSpPr>
        <p:spPr>
          <a:xfrm>
            <a:off x="743563" y="427190"/>
            <a:ext cx="7656874" cy="941941"/>
          </a:xfrm>
          <a:solidFill>
            <a:srgbClr val="02A5E3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BF0000"/>
                </a:solidFill>
              </a:rPr>
              <a:t>ম</a:t>
            </a:r>
            <a:r>
              <a:rPr b="1" i="1" lang="en-GB" u="sng">
                <a:solidFill>
                  <a:srgbClr val="BF0000"/>
                </a:solidFill>
              </a:rPr>
              <a:t>ূ</a:t>
            </a:r>
            <a:r>
              <a:rPr b="1" i="1" lang="en-GB" u="sng">
                <a:solidFill>
                  <a:srgbClr val="BF0000"/>
                </a:solidFill>
              </a:rPr>
              <a:t>ল</a:t>
            </a:r>
            <a:r>
              <a:rPr b="1" i="1" lang="en-GB" u="sng">
                <a:solidFill>
                  <a:srgbClr val="BF0000"/>
                </a:solidFill>
              </a:rPr>
              <a:t>্</a:t>
            </a:r>
            <a:r>
              <a:rPr b="1" i="1" lang="en-GB" u="sng">
                <a:solidFill>
                  <a:srgbClr val="BF0000"/>
                </a:solidFill>
              </a:rPr>
              <a:t>য</a:t>
            </a:r>
            <a:r>
              <a:rPr b="1" i="1" lang="en-GB" u="sng">
                <a:solidFill>
                  <a:srgbClr val="BF0000"/>
                </a:solidFill>
              </a:rPr>
              <a:t>া</a:t>
            </a:r>
            <a:r>
              <a:rPr b="1" i="1" lang="en-GB" u="sng">
                <a:solidFill>
                  <a:srgbClr val="BF0000"/>
                </a:solidFill>
              </a:rPr>
              <a:t>য়ন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665" name=""/>
          <p:cNvSpPr>
            <a:spLocks noGrp="1"/>
          </p:cNvSpPr>
          <p:nvPr>
            <p:ph type="subTitle" idx="1"/>
          </p:nvPr>
        </p:nvSpPr>
        <p:spPr>
          <a:xfrm>
            <a:off x="1139506" y="5410298"/>
            <a:ext cx="6864987" cy="1036591"/>
          </a:xfrm>
          <a:solidFill>
            <a:srgbClr val="D04617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r>
              <a:rPr b="1" i="1" lang="en-GB">
                <a:solidFill>
                  <a:srgbClr val="FFC000"/>
                </a:solidFill>
              </a:rPr>
              <a:t>স</a:t>
            </a:r>
            <a:r>
              <a:rPr b="1" i="1" lang="en-GB">
                <a:solidFill>
                  <a:srgbClr val="FFC000"/>
                </a:solidFill>
              </a:rPr>
              <a:t>ু</a:t>
            </a:r>
            <a:r>
              <a:rPr b="1" i="1" lang="en-GB">
                <a:solidFill>
                  <a:srgbClr val="FFC000"/>
                </a:solidFill>
              </a:rPr>
              <a:t>র</a:t>
            </a:r>
            <a:r>
              <a:rPr b="1" i="1" lang="en-GB">
                <a:solidFill>
                  <a:srgbClr val="FFC000"/>
                </a:solidFill>
              </a:rPr>
              <a:t>া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ক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ও</a:t>
            </a:r>
            <a:r>
              <a:rPr altLang="en-GB" b="1" i="1" lang="en-GB">
                <a:solidFill>
                  <a:srgbClr val="FFC000"/>
                </a:solidFill>
              </a:rPr>
              <a:t>ছার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এ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অ</a:t>
            </a:r>
            <a:r>
              <a:rPr altLang="en-GB" b="1" i="1" lang="en-GB">
                <a:solidFill>
                  <a:srgbClr val="FFC000"/>
                </a:solidFill>
              </a:rPr>
              <a:t>ন</a:t>
            </a:r>
            <a:r>
              <a:rPr altLang="en-GB" b="1" i="1" lang="en-GB">
                <a:solidFill>
                  <a:srgbClr val="FFC000"/>
                </a:solidFill>
              </a:rPr>
              <a:t>ু</a:t>
            </a:r>
            <a:r>
              <a:rPr altLang="en-GB" b="1" i="1" lang="en-GB">
                <a:solidFill>
                  <a:srgbClr val="FFC000"/>
                </a:solidFill>
              </a:rPr>
              <a:t>ব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দ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ল</a:t>
            </a:r>
            <a:r>
              <a:rPr altLang="en-GB" b="1" i="1" lang="en-GB">
                <a:solidFill>
                  <a:srgbClr val="FFC000"/>
                </a:solidFill>
              </a:rPr>
              <a:t>ি</a:t>
            </a:r>
            <a:r>
              <a:rPr altLang="en-GB" b="1" i="1" lang="en-GB">
                <a:solidFill>
                  <a:srgbClr val="FFC000"/>
                </a:solidFill>
              </a:rPr>
              <a:t>খ</a:t>
            </a:r>
            <a:r>
              <a:rPr altLang="en-GB" b="1" i="1" lang="en-GB">
                <a:solidFill>
                  <a:srgbClr val="FFC000"/>
                </a:solidFill>
              </a:rPr>
              <a:t>।</a:t>
            </a:r>
            <a:endParaRPr b="1" i="1" lang="en-GB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GT-I9295</dc:creator>
  <dcterms:created xsi:type="dcterms:W3CDTF">2015-05-11T21:30:45Z</dcterms:created>
  <dcterms:modified xsi:type="dcterms:W3CDTF">2020-05-12T11:36:38Z</dcterms:modified>
</cp:coreProperties>
</file>