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72" r:id="rId1"/>
  </p:sldMasterIdLst>
  <p:notesMasterIdLst>
    <p:notesMasterId r:id="rId2"/>
  </p:notesMasterIdLst>
  <p:sldIdLst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7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1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ctrTitle"/>
          </p:nvPr>
        </p:nvSpPr>
        <p:spPr>
          <a:xfrm>
            <a:off x="1514387" y="217809"/>
            <a:ext cx="6115226" cy="909220"/>
          </a:xfrm>
          <a:solidFill>
            <a:srgbClr val="FFC000"/>
          </a:solidFill>
          <a:ln w="63500">
            <a:solidFill>
              <a:srgbClr val="000080"/>
            </a:solidFill>
            <a:prstDash val="sysDash"/>
          </a:ln>
        </p:spPr>
        <p:txBody>
          <a:bodyPr>
            <a:normAutofit/>
          </a:bodyPr>
          <a:p>
            <a:r>
              <a:rPr altLang="zh-CN" b="1" i="1" lang="en-GB">
                <a:solidFill>
                  <a:srgbClr val="0000FF"/>
                </a:solidFill>
              </a:rPr>
              <a:t>স</a:t>
            </a:r>
            <a:r>
              <a:rPr altLang="zh-CN" b="1" i="1" lang="en-GB">
                <a:solidFill>
                  <a:srgbClr val="0000FF"/>
                </a:solidFill>
              </a:rPr>
              <a:t>ক</a:t>
            </a:r>
            <a:r>
              <a:rPr altLang="zh-CN" b="1" i="1" lang="en-GB">
                <a:solidFill>
                  <a:srgbClr val="0000FF"/>
                </a:solidFill>
              </a:rPr>
              <a:t>ল</a:t>
            </a:r>
            <a:r>
              <a:rPr altLang="zh-CN" b="1" i="1" lang="en-GB">
                <a:solidFill>
                  <a:srgbClr val="0000FF"/>
                </a:solidFill>
              </a:rPr>
              <a:t>ক</a:t>
            </a:r>
            <a:r>
              <a:rPr altLang="zh-CN" b="1" i="1" lang="en-GB">
                <a:solidFill>
                  <a:srgbClr val="0000FF"/>
                </a:solidFill>
              </a:rPr>
              <a:t>ে</a:t>
            </a:r>
            <a:r>
              <a:rPr altLang="zh-CN" b="1" i="1" lang="en-GB">
                <a:solidFill>
                  <a:srgbClr val="0000FF"/>
                </a:solidFill>
              </a:rPr>
              <a:t>ই</a:t>
            </a:r>
            <a:r>
              <a:rPr altLang="en-GB" b="1" i="1" lang="en-US">
                <a:solidFill>
                  <a:srgbClr val="0000FF"/>
                </a:solidFill>
              </a:rPr>
              <a:t> </a:t>
            </a:r>
            <a:r>
              <a:rPr altLang="en-GB" b="1" i="1" lang="en-GB">
                <a:solidFill>
                  <a:srgbClr val="0000FF"/>
                </a:solidFill>
              </a:rPr>
              <a:t>স</a:t>
            </a:r>
            <a:r>
              <a:rPr altLang="en-GB" b="1" i="1" lang="en-GB">
                <a:solidFill>
                  <a:srgbClr val="0000FF"/>
                </a:solidFill>
              </a:rPr>
              <a:t>্</a:t>
            </a:r>
            <a:r>
              <a:rPr altLang="en-GB" b="1" i="1" lang="en-GB">
                <a:solidFill>
                  <a:srgbClr val="0000FF"/>
                </a:solidFill>
              </a:rPr>
              <a:t>ব</a:t>
            </a:r>
            <a:r>
              <a:rPr altLang="en-GB" b="1" i="1" lang="en-GB">
                <a:solidFill>
                  <a:srgbClr val="0000FF"/>
                </a:solidFill>
              </a:rPr>
              <a:t>া</a:t>
            </a:r>
            <a:r>
              <a:rPr altLang="en-GB" b="1" i="1" lang="en-GB">
                <a:solidFill>
                  <a:srgbClr val="0000FF"/>
                </a:solidFill>
              </a:rPr>
              <a:t>গতম</a:t>
            </a:r>
            <a:r>
              <a:rPr altLang="en-GB" b="1" i="1" lang="en-US">
                <a:solidFill>
                  <a:srgbClr val="0000FF"/>
                </a:solidFill>
              </a:rPr>
              <a:t> </a:t>
            </a:r>
            <a:endParaRPr altLang="zh-CN" b="1" i="1" lang="en-US">
              <a:solidFill>
                <a:srgbClr val="0000FF"/>
              </a:solidFill>
            </a:endParaRPr>
          </a:p>
        </p:txBody>
      </p:sp>
      <p:sp>
        <p:nvSpPr>
          <p:cNvPr id="1048608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ctrTitle"/>
          </p:nvPr>
        </p:nvSpPr>
        <p:spPr>
          <a:xfrm>
            <a:off x="927086" y="260695"/>
            <a:ext cx="7807334" cy="987429"/>
          </a:xfrm>
          <a:solidFill>
            <a:srgbClr val="FFE100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02A5E3"/>
                </a:solidFill>
              </a:rPr>
              <a:t>ব</a:t>
            </a:r>
            <a:r>
              <a:rPr b="1" i="1" lang="en-GB" u="sng">
                <a:solidFill>
                  <a:srgbClr val="02A5E3"/>
                </a:solidFill>
              </a:rPr>
              <a:t>া</a:t>
            </a:r>
            <a:r>
              <a:rPr b="1" i="1" lang="en-GB" u="sng">
                <a:solidFill>
                  <a:srgbClr val="02A5E3"/>
                </a:solidFill>
              </a:rPr>
              <a:t>ড়</a:t>
            </a:r>
            <a:r>
              <a:rPr b="1" i="1" lang="en-GB" u="sng">
                <a:solidFill>
                  <a:srgbClr val="02A5E3"/>
                </a:solidFill>
              </a:rPr>
              <a:t>ি</a:t>
            </a:r>
            <a:r>
              <a:rPr b="1" i="1" lang="en-GB" u="sng">
                <a:solidFill>
                  <a:srgbClr val="02A5E3"/>
                </a:solidFill>
              </a:rPr>
              <a:t>র</a:t>
            </a:r>
            <a:r>
              <a:rPr altLang="en-GB" b="1" i="1" lang="en-US" u="sng">
                <a:solidFill>
                  <a:srgbClr val="02A5E3"/>
                </a:solidFill>
              </a:rPr>
              <a:t> </a:t>
            </a:r>
            <a:r>
              <a:rPr altLang="en-GB" b="1" i="1" lang="en-GB" u="sng">
                <a:solidFill>
                  <a:srgbClr val="02A5E3"/>
                </a:solidFill>
              </a:rPr>
              <a:t>ক</a:t>
            </a:r>
            <a:r>
              <a:rPr altLang="en-GB" b="1" i="1" lang="en-GB" u="sng">
                <a:solidFill>
                  <a:srgbClr val="02A5E3"/>
                </a:solidFill>
              </a:rPr>
              <a:t>া</a:t>
            </a:r>
            <a:r>
              <a:rPr altLang="en-GB" b="1" i="1" lang="en-GB" u="sng">
                <a:solidFill>
                  <a:srgbClr val="02A5E3"/>
                </a:solidFill>
              </a:rPr>
              <a:t>জ</a:t>
            </a:r>
            <a:endParaRPr b="1" i="1" lang="en-GB" u="sng">
              <a:solidFill>
                <a:srgbClr val="02A5E3"/>
              </a:solidFill>
            </a:endParaRPr>
          </a:p>
        </p:txBody>
      </p:sp>
      <p:sp>
        <p:nvSpPr>
          <p:cNvPr id="1048612" name=""/>
          <p:cNvSpPr>
            <a:spLocks noGrp="1"/>
          </p:cNvSpPr>
          <p:nvPr>
            <p:ph type="subTitle" idx="1"/>
          </p:nvPr>
        </p:nvSpPr>
        <p:spPr>
          <a:xfrm>
            <a:off x="1143000" y="5427385"/>
            <a:ext cx="6997077" cy="1286873"/>
          </a:xfrm>
          <a:solidFill>
            <a:srgbClr val="D04617"/>
          </a:solidFill>
          <a:ln w="63500">
            <a:solidFill>
              <a:srgbClr val="000000"/>
            </a:solidFill>
            <a:prstDash val="sysDash"/>
          </a:ln>
        </p:spPr>
        <p:txBody>
          <a:bodyPr>
            <a:normAutofit/>
          </a:bodyPr>
          <a:p>
            <a:r>
              <a:rPr b="1" sz="2800" i="1" lang="en-GB" u="none">
                <a:solidFill>
                  <a:srgbClr val="92D04F"/>
                </a:solidFill>
              </a:rPr>
              <a:t>স</a:t>
            </a:r>
            <a:r>
              <a:rPr b="1" sz="2800" i="1" lang="en-GB" u="none">
                <a:solidFill>
                  <a:srgbClr val="92D04F"/>
                </a:solidFill>
              </a:rPr>
              <a:t>ু</a:t>
            </a:r>
            <a:r>
              <a:rPr b="1" sz="2800" i="1" lang="en-GB" u="none">
                <a:solidFill>
                  <a:srgbClr val="92D04F"/>
                </a:solidFill>
              </a:rPr>
              <a:t>র</a:t>
            </a:r>
            <a:r>
              <a:rPr b="1" sz="2800" i="1" lang="en-GB" u="none">
                <a:solidFill>
                  <a:srgbClr val="92D04F"/>
                </a:solidFill>
              </a:rPr>
              <a:t>া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নাসর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অ</a:t>
            </a:r>
            <a:r>
              <a:rPr altLang="en-GB" b="1" sz="2800" i="1" lang="en-GB" u="none">
                <a:solidFill>
                  <a:srgbClr val="92D04F"/>
                </a:solidFill>
              </a:rPr>
              <a:t>ন</a:t>
            </a:r>
            <a:r>
              <a:rPr altLang="en-GB" b="1" sz="2800" i="1" lang="en-GB" u="none">
                <a:solidFill>
                  <a:srgbClr val="92D04F"/>
                </a:solidFill>
              </a:rPr>
              <a:t>ু</a:t>
            </a:r>
            <a:r>
              <a:rPr altLang="en-GB" b="1" sz="2800" i="1" lang="en-GB" u="none">
                <a:solidFill>
                  <a:srgbClr val="92D04F"/>
                </a:solidFill>
              </a:rPr>
              <a:t>ব</a:t>
            </a:r>
            <a:r>
              <a:rPr altLang="en-GB" b="1" sz="2800" i="1" lang="en-GB" u="none">
                <a:solidFill>
                  <a:srgbClr val="92D04F"/>
                </a:solidFill>
              </a:rPr>
              <a:t>া</a:t>
            </a:r>
            <a:r>
              <a:rPr altLang="en-GB" b="1" sz="2800" i="1" lang="en-GB" u="none">
                <a:solidFill>
                  <a:srgbClr val="92D04F"/>
                </a:solidFill>
              </a:rPr>
              <a:t>দ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স</a:t>
            </a:r>
            <a:r>
              <a:rPr altLang="en-GB" b="1" sz="2800" i="1" lang="en-GB" u="none">
                <a:solidFill>
                  <a:srgbClr val="92D04F"/>
                </a:solidFill>
              </a:rPr>
              <a:t>হ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দ</a:t>
            </a:r>
            <a:r>
              <a:rPr altLang="en-GB" b="1" sz="2800" i="1" lang="en-GB" u="none">
                <a:solidFill>
                  <a:srgbClr val="92D04F"/>
                </a:solidFill>
              </a:rPr>
              <a:t>ু</a:t>
            </a:r>
            <a:r>
              <a:rPr altLang="en-GB" b="1" sz="2800" i="1" lang="en-GB" u="none">
                <a:solidFill>
                  <a:srgbClr val="92D04F"/>
                </a:solidFill>
              </a:rPr>
              <a:t>ই</a:t>
            </a:r>
            <a:r>
              <a:rPr altLang="en-GB" b="1" sz="2800" i="1" lang="en-GB" u="none">
                <a:solidFill>
                  <a:srgbClr val="92D04F"/>
                </a:solidFill>
              </a:rPr>
              <a:t>ব</a:t>
            </a:r>
            <a:r>
              <a:rPr altLang="en-GB" b="1" sz="2800" i="1" lang="en-GB" u="none">
                <a:solidFill>
                  <a:srgbClr val="92D04F"/>
                </a:solidFill>
              </a:rPr>
              <a:t>া</a:t>
            </a:r>
            <a:r>
              <a:rPr altLang="en-GB" b="1" sz="2800" i="1" lang="en-GB" u="none">
                <a:solidFill>
                  <a:srgbClr val="92D04F"/>
                </a:solidFill>
              </a:rPr>
              <a:t>র</a:t>
            </a:r>
            <a:r>
              <a:rPr altLang="en-GB" b="1" sz="2800" i="1" lang="en-US" u="none">
                <a:solidFill>
                  <a:srgbClr val="92D04F"/>
                </a:solidFill>
              </a:rPr>
              <a:t> </a:t>
            </a:r>
            <a:r>
              <a:rPr altLang="en-GB" b="1" sz="2800" i="1" lang="en-GB" u="none">
                <a:solidFill>
                  <a:srgbClr val="92D04F"/>
                </a:solidFill>
              </a:rPr>
              <a:t>ল</a:t>
            </a:r>
            <a:r>
              <a:rPr altLang="en-GB" b="1" sz="2800" i="1" lang="en-GB" u="none">
                <a:solidFill>
                  <a:srgbClr val="92D04F"/>
                </a:solidFill>
              </a:rPr>
              <a:t>ি</a:t>
            </a:r>
            <a:r>
              <a:rPr altLang="en-GB" b="1" sz="2800" i="1" lang="en-GB" u="none">
                <a:solidFill>
                  <a:srgbClr val="92D04F"/>
                </a:solidFill>
              </a:rPr>
              <a:t>খ</a:t>
            </a:r>
            <a:endParaRPr b="1" sz="2800" i="1" lang="en-GB" u="none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eeter_l_1500"/>
          </p:ext>
        </p:extLst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1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title"/>
          </p:nvPr>
        </p:nvSpPr>
        <p:spPr>
          <a:solidFill>
            <a:srgbClr val="02A5E3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pPr algn="ctr"/>
            <a:r>
              <a:rPr b="1" i="1" lang="en-GB" u="sng">
                <a:solidFill>
                  <a:srgbClr val="FFC000"/>
                </a:solidFill>
              </a:rPr>
              <a:t>প</a:t>
            </a:r>
            <a:r>
              <a:rPr b="1" i="1" lang="en-GB" u="sng">
                <a:solidFill>
                  <a:srgbClr val="FFC000"/>
                </a:solidFill>
              </a:rPr>
              <a:t>র</a:t>
            </a:r>
            <a:r>
              <a:rPr b="1" i="1" lang="en-GB" u="sng">
                <a:solidFill>
                  <a:srgbClr val="FFC000"/>
                </a:solidFill>
              </a:rPr>
              <a:t>ি</a:t>
            </a:r>
            <a:r>
              <a:rPr b="1" i="1" lang="en-GB" u="sng">
                <a:solidFill>
                  <a:srgbClr val="FFC000"/>
                </a:solidFill>
              </a:rPr>
              <a:t>চ</a:t>
            </a:r>
            <a:r>
              <a:rPr b="1" i="1" lang="en-GB" u="sng">
                <a:solidFill>
                  <a:srgbClr val="FFC000"/>
                </a:solidFill>
              </a:rPr>
              <a:t>ি</a:t>
            </a:r>
            <a:r>
              <a:rPr b="1" i="1" lang="en-GB" u="sng">
                <a:solidFill>
                  <a:srgbClr val="FFC000"/>
                </a:solidFill>
              </a:rPr>
              <a:t>তি</a:t>
            </a:r>
            <a:r>
              <a:rPr altLang="en-GB" b="1" i="1" lang="en-US" u="sng">
                <a:solidFill>
                  <a:srgbClr val="FFC000"/>
                </a:solidFill>
              </a:rPr>
              <a:t> </a:t>
            </a:r>
            <a:endParaRPr b="1" i="1" lang="en-GB" u="sng">
              <a:solidFill>
                <a:srgbClr val="FFC000"/>
              </a:solidFill>
            </a:endParaRPr>
          </a:p>
        </p:txBody>
      </p:sp>
      <p:sp>
        <p:nvSpPr>
          <p:cNvPr id="1048605" name=""/>
          <p:cNvSpPr>
            <a:spLocks noGrp="1"/>
          </p:cNvSpPr>
          <p:nvPr>
            <p:ph sz="half" idx="1"/>
          </p:nvPr>
        </p:nvSpPr>
        <p:spPr>
          <a:solidFill>
            <a:srgbClr val="FFE100"/>
          </a:solidFill>
          <a:ln w="63500">
            <a:solidFill>
              <a:srgbClr val="000000"/>
            </a:solidFill>
            <a:prstDash val="dash"/>
          </a:ln>
        </p:spPr>
        <p:txBody>
          <a:bodyPr/>
          <a:p>
            <a:pPr indent="0" marL="0">
              <a:buNone/>
            </a:pPr>
            <a:r>
              <a:rPr b="1" i="1" lang="en-GB">
                <a:solidFill>
                  <a:srgbClr val="02A5E3"/>
                </a:solidFill>
              </a:rPr>
              <a:t>ম</a:t>
            </a:r>
            <a:r>
              <a:rPr b="1" i="1" lang="en-GB">
                <a:solidFill>
                  <a:srgbClr val="02A5E3"/>
                </a:solidFill>
              </a:rPr>
              <a:t>া</a:t>
            </a:r>
            <a:r>
              <a:rPr b="1" i="1" lang="en-GB">
                <a:solidFill>
                  <a:srgbClr val="02A5E3"/>
                </a:solidFill>
              </a:rPr>
              <a:t>শ</a:t>
            </a:r>
            <a:r>
              <a:rPr b="1" i="1" lang="en-GB">
                <a:solidFill>
                  <a:srgbClr val="02A5E3"/>
                </a:solidFill>
              </a:rPr>
              <a:t>ক</a:t>
            </a:r>
            <a:r>
              <a:rPr b="1" i="1" lang="en-GB">
                <a:solidFill>
                  <a:srgbClr val="02A5E3"/>
                </a:solidFill>
              </a:rPr>
              <a:t>ু</a:t>
            </a:r>
            <a:r>
              <a:rPr b="1" i="1" lang="en-GB">
                <a:solidFill>
                  <a:srgbClr val="02A5E3"/>
                </a:solidFill>
              </a:rPr>
              <a:t>র</a:t>
            </a:r>
            <a:r>
              <a:rPr b="1" i="1" lang="en-GB">
                <a:solidFill>
                  <a:srgbClr val="02A5E3"/>
                </a:solidFill>
              </a:rPr>
              <a:t>া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খ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ত</a:t>
            </a:r>
            <a:r>
              <a:rPr altLang="en-GB" b="1" i="1" lang="en-GB">
                <a:solidFill>
                  <a:srgbClr val="02A5E3"/>
                </a:solidFill>
              </a:rPr>
              <a:t>ু</a:t>
            </a:r>
            <a:r>
              <a:rPr altLang="en-GB" b="1" i="1" lang="en-GB">
                <a:solidFill>
                  <a:srgbClr val="02A5E3"/>
                </a:solidFill>
              </a:rPr>
              <a:t>ন</a:t>
            </a:r>
            <a:endParaRPr b="1" i="1"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b="1" i="1" lang="en-GB">
                <a:solidFill>
                  <a:srgbClr val="02A5E3"/>
                </a:solidFill>
              </a:rPr>
              <a:t>স</a:t>
            </a:r>
            <a:r>
              <a:rPr altLang="en-GB" b="1" i="1" lang="en-GB">
                <a:solidFill>
                  <a:srgbClr val="02A5E3"/>
                </a:solidFill>
              </a:rPr>
              <a:t>হ</a:t>
            </a: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GB">
                <a:solidFill>
                  <a:srgbClr val="02A5E3"/>
                </a:solidFill>
              </a:rPr>
              <a:t>ী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ম</a:t>
            </a:r>
            <a:r>
              <a:rPr altLang="en-GB" b="1" i="1" lang="en-GB">
                <a:solidFill>
                  <a:srgbClr val="02A5E3"/>
                </a:solidFill>
              </a:rPr>
              <a:t>ৌ</a:t>
            </a:r>
            <a:r>
              <a:rPr altLang="en-GB" b="1" i="1" lang="en-GB">
                <a:solidFill>
                  <a:srgbClr val="02A5E3"/>
                </a:solidFill>
              </a:rPr>
              <a:t>ল</a:t>
            </a:r>
            <a:r>
              <a:rPr altLang="en-GB" b="1" i="1" lang="en-GB">
                <a:solidFill>
                  <a:srgbClr val="02A5E3"/>
                </a:solidFill>
              </a:rPr>
              <a:t>ভ</a:t>
            </a:r>
            <a:r>
              <a:rPr altLang="en-GB" b="1" i="1" lang="en-GB">
                <a:solidFill>
                  <a:srgbClr val="02A5E3"/>
                </a:solidFill>
              </a:rPr>
              <a:t>ী</a:t>
            </a:r>
            <a:r>
              <a:rPr altLang="en-GB" b="1" i="1" lang="en-US">
                <a:solidFill>
                  <a:srgbClr val="02A5E3"/>
                </a:solidFill>
              </a:rPr>
              <a:t>,</a:t>
            </a:r>
            <a:endParaRPr b="1" i="1"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ত</a:t>
            </a:r>
            <a:r>
              <a:rPr altLang="en-GB" b="1" i="1" lang="en-GB">
                <a:solidFill>
                  <a:srgbClr val="02A5E3"/>
                </a:solidFill>
              </a:rPr>
              <a:t>ল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স</a:t>
            </a:r>
            <a:r>
              <a:rPr altLang="en-GB" b="1" i="1" lang="en-GB">
                <a:solidFill>
                  <a:srgbClr val="02A5E3"/>
                </a:solidFill>
              </a:rPr>
              <a:t>ে</a:t>
            </a:r>
            <a:r>
              <a:rPr altLang="en-GB" b="1" i="1" lang="en-GB">
                <a:solidFill>
                  <a:srgbClr val="02A5E3"/>
                </a:solidFill>
              </a:rPr>
              <a:t>ন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দ</a:t>
            </a:r>
            <a:r>
              <a:rPr altLang="en-GB" b="1" i="1" lang="en-GB">
                <a:solidFill>
                  <a:srgbClr val="02A5E3"/>
                </a:solidFill>
              </a:rPr>
              <a:t>ে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GB">
                <a:solidFill>
                  <a:srgbClr val="02A5E3"/>
                </a:solidFill>
              </a:rPr>
              <a:t>ি</a:t>
            </a:r>
            <a:r>
              <a:rPr altLang="en-GB" b="1" i="1" lang="en-GB">
                <a:solidFill>
                  <a:srgbClr val="02A5E3"/>
                </a:solidFill>
              </a:rPr>
              <a:t>য়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ম</a:t>
            </a:r>
            <a:r>
              <a:rPr altLang="en-GB" b="1" i="1" lang="en-GB">
                <a:solidFill>
                  <a:srgbClr val="02A5E3"/>
                </a:solidFill>
              </a:rPr>
              <a:t>ি</a:t>
            </a:r>
            <a:r>
              <a:rPr altLang="en-GB" b="1" i="1" lang="en-GB">
                <a:solidFill>
                  <a:srgbClr val="02A5E3"/>
                </a:solidFill>
              </a:rPr>
              <a:t>ল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ম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দ</a:t>
            </a:r>
            <a:r>
              <a:rPr altLang="en-GB" b="1" i="1" lang="en-GB">
                <a:solidFill>
                  <a:srgbClr val="02A5E3"/>
                </a:solidFill>
              </a:rPr>
              <a:t>্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স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US">
                <a:solidFill>
                  <a:srgbClr val="02A5E3"/>
                </a:solidFill>
              </a:rPr>
              <a:t>,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স</a:t>
            </a:r>
            <a:r>
              <a:rPr altLang="en-GB" b="1" i="1" lang="en-GB">
                <a:solidFill>
                  <a:srgbClr val="02A5E3"/>
                </a:solidFill>
              </a:rPr>
              <a:t>দ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US">
                <a:solidFill>
                  <a:srgbClr val="02A5E3"/>
                </a:solidFill>
              </a:rPr>
              <a:t>,</a:t>
            </a:r>
            <a:r>
              <a:rPr altLang="en-GB" b="1" i="1" lang="en-GB">
                <a:solidFill>
                  <a:srgbClr val="02A5E3"/>
                </a:solidFill>
              </a:rPr>
              <a:t>ময়মনসিংহ</a:t>
            </a:r>
            <a:r>
              <a:rPr altLang="en-GB" b="1" i="1" lang="en-GB">
                <a:solidFill>
                  <a:srgbClr val="02A5E3"/>
                </a:solidFill>
              </a:rPr>
              <a:t>।</a:t>
            </a:r>
            <a:endParaRPr b="1" i="1" lang="en-GB">
              <a:solidFill>
                <a:srgbClr val="02A5E3"/>
              </a:solidFill>
            </a:endParaRPr>
          </a:p>
          <a:p>
            <a:pPr indent="0" marL="0">
              <a:buNone/>
            </a:pPr>
            <a:r>
              <a:rPr altLang="en-GB" b="1" i="1" lang="en-US">
                <a:solidFill>
                  <a:srgbClr val="02A5E3"/>
                </a:solidFill>
              </a:rPr>
              <a:t>u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e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a</a:t>
            </a:r>
            <a:r>
              <a:rPr altLang="en-GB" b="1" i="1" lang="en-US">
                <a:solidFill>
                  <a:srgbClr val="02A5E3"/>
                </a:solidFill>
              </a:rPr>
              <a:t>n</a:t>
            </a:r>
            <a:r>
              <a:rPr altLang="en-GB" b="1" i="1" lang="en-US">
                <a:solidFill>
                  <a:srgbClr val="02A5E3"/>
                </a:solidFill>
              </a:rPr>
              <a:t>s</a:t>
            </a:r>
            <a:r>
              <a:rPr altLang="en-GB" b="1" i="1" lang="en-US">
                <a:solidFill>
                  <a:srgbClr val="02A5E3"/>
                </a:solidFill>
              </a:rPr>
              <a:t>u</a:t>
            </a:r>
            <a:r>
              <a:rPr altLang="en-GB" b="1" i="1" lang="en-US">
                <a:solidFill>
                  <a:srgbClr val="02A5E3"/>
                </a:solidFill>
              </a:rPr>
              <a:t>r</a:t>
            </a:r>
            <a:r>
              <a:rPr altLang="en-GB" b="1" i="1" lang="en-US">
                <a:solidFill>
                  <a:srgbClr val="02A5E3"/>
                </a:solidFill>
              </a:rPr>
              <a:t>a</a:t>
            </a:r>
            <a:r>
              <a:rPr altLang="en-GB" b="1" i="1" lang="en-US">
                <a:solidFill>
                  <a:srgbClr val="02A5E3"/>
                </a:solidFill>
              </a:rPr>
              <a:t>0</a:t>
            </a:r>
            <a:r>
              <a:rPr altLang="en-GB" b="1" i="1" lang="en-US">
                <a:solidFill>
                  <a:srgbClr val="02A5E3"/>
                </a:solidFill>
              </a:rPr>
              <a:t>0</a:t>
            </a:r>
            <a:r>
              <a:rPr altLang="en-GB" b="1" i="1" lang="en-US">
                <a:solidFill>
                  <a:srgbClr val="02A5E3"/>
                </a:solidFill>
              </a:rPr>
              <a:t>1</a:t>
            </a:r>
            <a:r>
              <a:rPr altLang="en-GB" b="1" i="1" lang="en-US">
                <a:solidFill>
                  <a:srgbClr val="02A5E3"/>
                </a:solidFill>
              </a:rPr>
              <a:t>1</a:t>
            </a:r>
            <a:r>
              <a:rPr altLang="en-GB" b="1" i="1" lang="en-US">
                <a:solidFill>
                  <a:srgbClr val="02A5E3"/>
                </a:solidFill>
              </a:rPr>
              <a:t>@</a:t>
            </a:r>
            <a:r>
              <a:rPr altLang="en-GB" b="1" i="1" lang="en-US">
                <a:solidFill>
                  <a:srgbClr val="02A5E3"/>
                </a:solidFill>
              </a:rPr>
              <a:t>g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a</a:t>
            </a:r>
            <a:r>
              <a:rPr altLang="en-GB" b="1" i="1" lang="en-US">
                <a:solidFill>
                  <a:srgbClr val="02A5E3"/>
                </a:solidFill>
              </a:rPr>
              <a:t>i</a:t>
            </a:r>
            <a:r>
              <a:rPr altLang="en-GB" b="1" i="1" lang="en-US">
                <a:solidFill>
                  <a:srgbClr val="02A5E3"/>
                </a:solidFill>
              </a:rPr>
              <a:t>l</a:t>
            </a:r>
            <a:r>
              <a:rPr altLang="en-GB" b="1" i="1" lang="en-US">
                <a:solidFill>
                  <a:srgbClr val="02A5E3"/>
                </a:solidFill>
              </a:rPr>
              <a:t>.</a:t>
            </a:r>
            <a:r>
              <a:rPr altLang="en-GB" b="1" i="1" lang="en-US">
                <a:solidFill>
                  <a:srgbClr val="02A5E3"/>
                </a:solidFill>
              </a:rPr>
              <a:t>c</a:t>
            </a:r>
            <a:r>
              <a:rPr altLang="en-GB" b="1" i="1" lang="en-US">
                <a:solidFill>
                  <a:srgbClr val="02A5E3"/>
                </a:solidFill>
              </a:rPr>
              <a:t>o</a:t>
            </a:r>
            <a:r>
              <a:rPr altLang="en-GB" b="1" i="1" lang="en-US">
                <a:solidFill>
                  <a:srgbClr val="02A5E3"/>
                </a:solidFill>
              </a:rPr>
              <a:t>m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endParaRPr b="1" i="1" lang="en-GB">
              <a:solidFill>
                <a:srgbClr val="02A5E3"/>
              </a:solidFill>
            </a:endParaRPr>
          </a:p>
        </p:txBody>
      </p:sp>
      <p:sp>
        <p:nvSpPr>
          <p:cNvPr id="1048606" name=""/>
          <p:cNvSpPr>
            <a:spLocks noGrp="1"/>
          </p:cNvSpPr>
          <p:nvPr>
            <p:ph sz="half" idx="2"/>
          </p:nvPr>
        </p:nvSpPr>
        <p:spPr>
          <a:solidFill>
            <a:srgbClr val="FFE100"/>
          </a:solidFill>
          <a:ln w="63500">
            <a:solidFill>
              <a:srgbClr val="000000"/>
            </a:solidFill>
            <a:prstDash val="dash"/>
          </a:ln>
        </p:spPr>
        <p:txBody>
          <a:bodyPr/>
          <a:p>
            <a:pPr algn="ctr" indent="0" marL="0">
              <a:buNone/>
            </a:pP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ষ</a:t>
            </a:r>
            <a:r>
              <a:rPr altLang="en-GB" b="1" i="1" lang="en-GB">
                <a:solidFill>
                  <a:srgbClr val="02A5E3"/>
                </a:solidFill>
              </a:rPr>
              <a:t>ষ্ঠ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শ্রেণি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endParaRPr b="1" i="1" lang="en-GB">
              <a:solidFill>
                <a:srgbClr val="02A5E3"/>
              </a:solidFill>
            </a:endParaRPr>
          </a:p>
          <a:p>
            <a:pPr algn="ctr" indent="0" marL="0">
              <a:buNone/>
            </a:pPr>
            <a:r>
              <a:rPr altLang="en-GB" b="1" i="1" lang="en-GB">
                <a:solidFill>
                  <a:srgbClr val="02A5E3"/>
                </a:solidFill>
              </a:rPr>
              <a:t>ক</a:t>
            </a:r>
            <a:r>
              <a:rPr altLang="en-GB" b="1" i="1" lang="en-GB">
                <a:solidFill>
                  <a:srgbClr val="02A5E3"/>
                </a:solidFill>
              </a:rPr>
              <a:t>ু</a:t>
            </a:r>
            <a:r>
              <a:rPr altLang="en-GB" b="1" i="1" lang="en-GB">
                <a:solidFill>
                  <a:srgbClr val="02A5E3"/>
                </a:solidFill>
              </a:rPr>
              <a:t>র</a:t>
            </a:r>
            <a:r>
              <a:rPr altLang="en-GB" b="1" i="1" lang="en-GB">
                <a:solidFill>
                  <a:srgbClr val="02A5E3"/>
                </a:solidFill>
              </a:rPr>
              <a:t>আন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ম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জ</a:t>
            </a:r>
            <a:r>
              <a:rPr altLang="en-GB" b="1" i="1" lang="en-GB">
                <a:solidFill>
                  <a:srgbClr val="02A5E3"/>
                </a:solidFill>
              </a:rPr>
              <a:t>ি</a:t>
            </a:r>
            <a:r>
              <a:rPr altLang="en-GB" b="1" i="1" lang="en-GB">
                <a:solidFill>
                  <a:srgbClr val="02A5E3"/>
                </a:solidFill>
              </a:rPr>
              <a:t>দ</a:t>
            </a:r>
            <a:endParaRPr b="1" i="1" lang="en-GB">
              <a:solidFill>
                <a:srgbClr val="02A5E3"/>
              </a:solidFill>
            </a:endParaRPr>
          </a:p>
          <a:p>
            <a:pPr algn="ctr" indent="0" marL="0">
              <a:buNone/>
            </a:pPr>
            <a:r>
              <a:rPr altLang="en-GB" b="1" i="1" lang="en-GB">
                <a:solidFill>
                  <a:srgbClr val="02A5E3"/>
                </a:solidFill>
              </a:rPr>
              <a:t>দ</a:t>
            </a:r>
            <a:r>
              <a:rPr altLang="en-GB" b="1" i="1" lang="en-GB">
                <a:solidFill>
                  <a:srgbClr val="02A5E3"/>
                </a:solidFill>
              </a:rPr>
              <a:t>্</a:t>
            </a:r>
            <a:r>
              <a:rPr altLang="en-GB" b="1" i="1" lang="en-GB">
                <a:solidFill>
                  <a:srgbClr val="02A5E3"/>
                </a:solidFill>
              </a:rPr>
              <a:t>ব</a:t>
            </a:r>
            <a:r>
              <a:rPr altLang="en-GB" b="1" i="1" lang="en-GB">
                <a:solidFill>
                  <a:srgbClr val="02A5E3"/>
                </a:solidFill>
              </a:rPr>
              <a:t>ি</a:t>
            </a:r>
            <a:r>
              <a:rPr altLang="en-GB" b="1" i="1" lang="en-GB">
                <a:solidFill>
                  <a:srgbClr val="02A5E3"/>
                </a:solidFill>
              </a:rPr>
              <a:t>ত</a:t>
            </a:r>
            <a:r>
              <a:rPr altLang="en-GB" b="1" i="1" lang="en-GB">
                <a:solidFill>
                  <a:srgbClr val="02A5E3"/>
                </a:solidFill>
              </a:rPr>
              <a:t>ী</a:t>
            </a:r>
            <a:r>
              <a:rPr altLang="en-GB" b="1" i="1" lang="en-GB">
                <a:solidFill>
                  <a:srgbClr val="02A5E3"/>
                </a:solidFill>
              </a:rPr>
              <a:t>য়</a:t>
            </a:r>
            <a:r>
              <a:rPr altLang="en-GB" b="1" i="1" lang="en-US">
                <a:solidFill>
                  <a:srgbClr val="02A5E3"/>
                </a:solidFill>
              </a:rPr>
              <a:t> </a:t>
            </a:r>
            <a:r>
              <a:rPr altLang="en-GB" b="1" i="1" lang="en-GB">
                <a:solidFill>
                  <a:srgbClr val="02A5E3"/>
                </a:solidFill>
              </a:rPr>
              <a:t>অ</a:t>
            </a:r>
            <a:r>
              <a:rPr altLang="en-GB" b="1" i="1" lang="en-GB">
                <a:solidFill>
                  <a:srgbClr val="02A5E3"/>
                </a:solidFill>
              </a:rPr>
              <a:t>ধ</a:t>
            </a:r>
            <a:r>
              <a:rPr altLang="en-GB" b="1" i="1" lang="en-GB">
                <a:solidFill>
                  <a:srgbClr val="02A5E3"/>
                </a:solidFill>
              </a:rPr>
              <a:t>্</a:t>
            </a:r>
            <a:r>
              <a:rPr altLang="en-GB" b="1" i="1" lang="en-GB">
                <a:solidFill>
                  <a:srgbClr val="02A5E3"/>
                </a:solidFill>
              </a:rPr>
              <a:t>য</a:t>
            </a:r>
            <a:r>
              <a:rPr altLang="en-GB" b="1" i="1" lang="en-GB">
                <a:solidFill>
                  <a:srgbClr val="02A5E3"/>
                </a:solidFill>
              </a:rPr>
              <a:t>া</a:t>
            </a:r>
            <a:r>
              <a:rPr altLang="en-GB" b="1" i="1" lang="en-GB">
                <a:solidFill>
                  <a:srgbClr val="02A5E3"/>
                </a:solidFill>
              </a:rPr>
              <a:t>য়</a:t>
            </a:r>
            <a:endParaRPr b="1" i="1" lang="en-GB">
              <a:solidFill>
                <a:srgbClr val="02A5E3"/>
              </a:solidFill>
            </a:endParaRPr>
          </a:p>
        </p:txBody>
      </p:sp>
    </p:spTree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"/>
          <p:cNvSpPr>
            <a:spLocks noGrp="1"/>
          </p:cNvSpPr>
          <p:nvPr>
            <p:ph type="ctrTitle"/>
          </p:nvPr>
        </p:nvSpPr>
        <p:spPr>
          <a:xfrm>
            <a:off x="2292060" y="2548267"/>
            <a:ext cx="4815482" cy="1196127"/>
          </a:xfrm>
        </p:spPr>
        <p:txBody>
          <a:bodyPr/>
          <a:p>
            <a:r>
              <a:rPr b="1" i="1" lang="en-GB" u="sng">
                <a:solidFill>
                  <a:srgbClr val="330066"/>
                </a:solidFill>
              </a:rPr>
              <a:t>স</a:t>
            </a:r>
            <a:r>
              <a:rPr b="1" i="1" lang="en-GB" u="sng">
                <a:solidFill>
                  <a:srgbClr val="330066"/>
                </a:solidFill>
              </a:rPr>
              <a:t>ু</a:t>
            </a:r>
            <a:r>
              <a:rPr b="1" i="1" lang="en-GB" u="sng">
                <a:solidFill>
                  <a:srgbClr val="330066"/>
                </a:solidFill>
              </a:rPr>
              <a:t>র</a:t>
            </a:r>
            <a:r>
              <a:rPr b="1" i="1" lang="en-GB" u="sng">
                <a:solidFill>
                  <a:srgbClr val="330066"/>
                </a:solidFill>
              </a:rPr>
              <a:t>া</a:t>
            </a:r>
            <a:r>
              <a:rPr altLang="en-GB" b="1" i="1" lang="en-US" u="sng">
                <a:solidFill>
                  <a:srgbClr val="330066"/>
                </a:solidFill>
              </a:rPr>
              <a:t> </a:t>
            </a:r>
            <a:r>
              <a:rPr altLang="en-GB" b="1" i="1" lang="en-GB" u="sng">
                <a:solidFill>
                  <a:srgbClr val="330066"/>
                </a:solidFill>
              </a:rPr>
              <a:t>ন</a:t>
            </a:r>
            <a:r>
              <a:rPr altLang="en-GB" b="1" i="1" lang="en-GB" u="sng">
                <a:solidFill>
                  <a:srgbClr val="330066"/>
                </a:solidFill>
              </a:rPr>
              <a:t>া</a:t>
            </a:r>
            <a:r>
              <a:rPr altLang="en-GB" b="1" i="1" lang="en-GB" u="sng">
                <a:solidFill>
                  <a:srgbClr val="330066"/>
                </a:solidFill>
              </a:rPr>
              <a:t>স</a:t>
            </a:r>
            <a:r>
              <a:rPr altLang="en-GB" b="1" i="1" lang="en-GB" u="sng">
                <a:solidFill>
                  <a:srgbClr val="330066"/>
                </a:solidFill>
              </a:rPr>
              <a:t>র</a:t>
            </a:r>
            <a:r>
              <a:rPr altLang="en-GB" b="1" i="1" lang="en-US" u="sng">
                <a:solidFill>
                  <a:srgbClr val="330066"/>
                </a:solidFill>
              </a:rPr>
              <a:t> </a:t>
            </a:r>
            <a:endParaRPr b="1" i="1" lang="en-GB" u="sng">
              <a:solidFill>
                <a:srgbClr val="330066"/>
              </a:solidFill>
            </a:endParaRPr>
          </a:p>
        </p:txBody>
      </p:sp>
      <p:sp>
        <p:nvSpPr>
          <p:cNvPr id="104859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3400">
        <p14:reveal dir="l" thruBlk="0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>
            <a:off x="618692" y="153569"/>
            <a:ext cx="7906616" cy="1101372"/>
          </a:xfrm>
          <a:solidFill>
            <a:srgbClr val="D04617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92D04F"/>
                </a:solidFill>
              </a:rPr>
              <a:t>শ</a:t>
            </a:r>
            <a:r>
              <a:rPr b="1" i="1" lang="en-GB" u="sng">
                <a:solidFill>
                  <a:srgbClr val="92D04F"/>
                </a:solidFill>
              </a:rPr>
              <a:t>ি</a:t>
            </a:r>
            <a:r>
              <a:rPr b="1" i="1" lang="en-GB" u="sng">
                <a:solidFill>
                  <a:srgbClr val="92D04F"/>
                </a:solidFill>
              </a:rPr>
              <a:t>খ</a:t>
            </a:r>
            <a:r>
              <a:rPr b="1" i="1" lang="en-GB" u="sng">
                <a:solidFill>
                  <a:srgbClr val="92D04F"/>
                </a:solidFill>
              </a:rPr>
              <a:t>ন</a:t>
            </a:r>
            <a:r>
              <a:rPr b="1" i="1" lang="en-GB" u="sng">
                <a:solidFill>
                  <a:srgbClr val="92D04F"/>
                </a:solidFill>
              </a:rPr>
              <a:t>ফ</a:t>
            </a:r>
            <a:r>
              <a:rPr b="1" i="1" lang="en-GB" u="sng">
                <a:solidFill>
                  <a:srgbClr val="92D04F"/>
                </a:solidFill>
              </a:rPr>
              <a:t>ল</a:t>
            </a:r>
            <a:endParaRPr b="1" i="1" lang="en-GB" u="sng">
              <a:solidFill>
                <a:srgbClr val="92D04F"/>
              </a:solidFill>
            </a:endParaRPr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186720" y="1548433"/>
            <a:ext cx="8888007" cy="5201810"/>
          </a:xfrm>
          <a:solidFill>
            <a:srgbClr val="92D04F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pPr algn="l" indent="0" marL="0">
              <a:buNone/>
            </a:pPr>
            <a:r>
              <a:rPr b="1" sz="3600" i="1" lang="en-GB">
                <a:solidFill>
                  <a:srgbClr val="BF0000"/>
                </a:solidFill>
              </a:rPr>
              <a:t>এ</a:t>
            </a:r>
            <a:r>
              <a:rPr b="1" sz="3600" i="1" lang="en-GB">
                <a:solidFill>
                  <a:srgbClr val="BF0000"/>
                </a:solidFill>
              </a:rPr>
              <a:t>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প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ঠ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শ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ষ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-</a:t>
            </a:r>
            <a:endParaRPr b="1" sz="3600" i="1" lang="en-GB">
              <a:solidFill>
                <a:srgbClr val="BF0000"/>
              </a:solidFill>
            </a:endParaRPr>
          </a:p>
          <a:p>
            <a:pPr algn="l" indent="-342900" marL="342900">
              <a:buFont typeface="Wingdings" charset="2"/>
              <a:buChar char="n"/>
            </a:pPr>
            <a:r>
              <a:rPr b="1" sz="3600" i="1" lang="en-GB">
                <a:solidFill>
                  <a:srgbClr val="BF0000"/>
                </a:solidFill>
              </a:rPr>
              <a:t>স</a:t>
            </a:r>
            <a:r>
              <a:rPr b="1" sz="3600" i="1" lang="en-GB">
                <a:solidFill>
                  <a:srgbClr val="BF0000"/>
                </a:solidFill>
              </a:rPr>
              <a:t>ু</a:t>
            </a:r>
            <a:r>
              <a:rPr b="1" sz="3600" i="1" lang="en-GB">
                <a:solidFill>
                  <a:srgbClr val="BF0000"/>
                </a:solidFill>
              </a:rPr>
              <a:t>র</a:t>
            </a:r>
            <a:r>
              <a:rPr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ন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হ</a:t>
            </a:r>
            <a:r>
              <a:rPr altLang="en-GB" b="1" sz="3600" i="1" lang="en-GB">
                <a:solidFill>
                  <a:srgbClr val="BF0000"/>
                </a:solidFill>
              </a:rPr>
              <a:t>ি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শ</a:t>
            </a:r>
            <a:r>
              <a:rPr altLang="en-GB" b="1" sz="3600" i="1" lang="en-GB">
                <a:solidFill>
                  <a:srgbClr val="BF0000"/>
                </a:solidFill>
              </a:rPr>
              <a:t>ু</a:t>
            </a:r>
            <a:r>
              <a:rPr altLang="en-GB" b="1" sz="3600" i="1" lang="en-GB">
                <a:solidFill>
                  <a:srgbClr val="BF0000"/>
                </a:solidFill>
              </a:rPr>
              <a:t>দ</a:t>
            </a:r>
            <a:r>
              <a:rPr altLang="en-GB" b="1" sz="3600" i="1" lang="en-GB">
                <a:solidFill>
                  <a:srgbClr val="BF0000"/>
                </a:solidFill>
              </a:rPr>
              <a:t>্</a:t>
            </a:r>
            <a:r>
              <a:rPr altLang="en-GB" b="1" sz="3600" i="1" lang="en-GB">
                <a:solidFill>
                  <a:srgbClr val="BF0000"/>
                </a:solidFill>
              </a:rPr>
              <a:t>ধ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ভ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ল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ও</a:t>
            </a:r>
            <a:r>
              <a:rPr altLang="en-GB" b="1" sz="3600" i="1" lang="en-GB">
                <a:solidFill>
                  <a:srgbClr val="BF0000"/>
                </a:solidFill>
              </a:rPr>
              <a:t>য়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ক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প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।</a:t>
            </a:r>
            <a:endParaRPr b="1" sz="3600" i="1" lang="en-GB">
              <a:solidFill>
                <a:srgbClr val="BF0000"/>
              </a:solidFill>
            </a:endParaRPr>
          </a:p>
          <a:p>
            <a:pPr algn="l" indent="-342900" marL="342900">
              <a:buFont typeface="Wingdings" charset="2"/>
              <a:buChar char="n"/>
            </a:pP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ু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ন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মুখস্থ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ল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ও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ল</a:t>
            </a:r>
            <a:r>
              <a:rPr altLang="en-GB" b="1" sz="3600" i="1" lang="en-GB">
                <a:solidFill>
                  <a:srgbClr val="BF0000"/>
                </a:solidFill>
              </a:rPr>
              <a:t>ি</a:t>
            </a:r>
            <a:r>
              <a:rPr altLang="en-GB" b="1" sz="3600" i="1" lang="en-GB">
                <a:solidFill>
                  <a:srgbClr val="BF0000"/>
                </a:solidFill>
              </a:rPr>
              <a:t>খ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প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।</a:t>
            </a:r>
            <a:endParaRPr b="1" sz="3600" i="1" lang="en-GB">
              <a:solidFill>
                <a:srgbClr val="BF0000"/>
              </a:solidFill>
            </a:endParaRPr>
          </a:p>
          <a:p>
            <a:pPr algn="l" indent="-342900" marL="342900">
              <a:buFont typeface="Wingdings" charset="2"/>
              <a:buChar char="n"/>
            </a:pP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ু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ন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স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অ</a:t>
            </a:r>
            <a:r>
              <a:rPr altLang="en-GB" b="1" sz="3600" i="1" lang="en-GB">
                <a:solidFill>
                  <a:srgbClr val="BF0000"/>
                </a:solidFill>
              </a:rPr>
              <a:t>ন</a:t>
            </a:r>
            <a:r>
              <a:rPr altLang="en-GB" b="1" sz="3600" i="1" lang="en-GB">
                <a:solidFill>
                  <a:srgbClr val="BF0000"/>
                </a:solidFill>
              </a:rPr>
              <a:t>ু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দ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ক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ত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প</a:t>
            </a:r>
            <a:r>
              <a:rPr altLang="en-GB" b="1" sz="3600" i="1" lang="en-GB">
                <a:solidFill>
                  <a:srgbClr val="BF0000"/>
                </a:solidFill>
              </a:rPr>
              <a:t>া</a:t>
            </a:r>
            <a:r>
              <a:rPr altLang="en-GB" b="1" sz="3600" i="1" lang="en-GB">
                <a:solidFill>
                  <a:srgbClr val="BF0000"/>
                </a:solidFill>
              </a:rPr>
              <a:t>র</a:t>
            </a:r>
            <a:r>
              <a:rPr altLang="en-GB" b="1" sz="3600" i="1" lang="en-GB">
                <a:solidFill>
                  <a:srgbClr val="BF0000"/>
                </a:solidFill>
              </a:rPr>
              <a:t>ব</a:t>
            </a:r>
            <a:r>
              <a:rPr altLang="en-GB" b="1" sz="3600" i="1" lang="en-GB">
                <a:solidFill>
                  <a:srgbClr val="BF0000"/>
                </a:solidFill>
              </a:rPr>
              <a:t>ে</a:t>
            </a:r>
            <a:r>
              <a:rPr altLang="en-GB" b="1" sz="3600" i="1" lang="en-GB">
                <a:solidFill>
                  <a:srgbClr val="BF0000"/>
                </a:solidFill>
              </a:rPr>
              <a:t>।</a:t>
            </a:r>
            <a:endParaRPr b="1" sz="3600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 invX="0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>
          <a:xfrm>
            <a:off x="691557" y="1179889"/>
            <a:ext cx="7760885" cy="1162193"/>
          </a:xfrm>
          <a:solidFill>
            <a:srgbClr val="D66565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92D04F"/>
                </a:solidFill>
              </a:rPr>
              <a:t>س</a:t>
            </a:r>
            <a:r>
              <a:rPr b="1" i="1" lang="en-GB" u="sng">
                <a:solidFill>
                  <a:srgbClr val="92D04F"/>
                </a:solidFill>
              </a:rPr>
              <a:t>و</a:t>
            </a:r>
            <a:r>
              <a:rPr b="1" i="1" lang="en-GB" u="sng">
                <a:solidFill>
                  <a:srgbClr val="92D04F"/>
                </a:solidFill>
              </a:rPr>
              <a:t>ر</a:t>
            </a:r>
            <a:r>
              <a:rPr b="1" i="1" lang="en-GB" u="sng">
                <a:solidFill>
                  <a:srgbClr val="92D04F"/>
                </a:solidFill>
              </a:rPr>
              <a:t>ة</a:t>
            </a:r>
            <a:r>
              <a:rPr altLang="en-GB" b="1" i="1" lang="en-US" u="sng">
                <a:solidFill>
                  <a:srgbClr val="92D04F"/>
                </a:solidFill>
              </a:rPr>
              <a:t> </a:t>
            </a:r>
            <a:r>
              <a:rPr altLang="en-GB" b="1" i="1" lang="en-GB" u="sng">
                <a:solidFill>
                  <a:srgbClr val="92D04F"/>
                </a:solidFill>
              </a:rPr>
              <a:t>ا</a:t>
            </a:r>
            <a:r>
              <a:rPr altLang="en-GB" b="1" i="1" lang="en-GB" u="sng">
                <a:solidFill>
                  <a:srgbClr val="92D04F"/>
                </a:solidFill>
              </a:rPr>
              <a:t>ل</a:t>
            </a:r>
            <a:r>
              <a:rPr altLang="en-GB" b="1" i="1" lang="en-GB" u="sng">
                <a:solidFill>
                  <a:srgbClr val="92D04F"/>
                </a:solidFill>
              </a:rPr>
              <a:t>ن</a:t>
            </a:r>
            <a:r>
              <a:rPr altLang="en-GB" b="1" i="1" lang="en-GB" u="sng">
                <a:solidFill>
                  <a:srgbClr val="92D04F"/>
                </a:solidFill>
              </a:rPr>
              <a:t>ص</a:t>
            </a:r>
            <a:r>
              <a:rPr altLang="en-GB" b="1" i="1" lang="en-GB" u="sng">
                <a:solidFill>
                  <a:srgbClr val="92D04F"/>
                </a:solidFill>
              </a:rPr>
              <a:t>ر</a:t>
            </a:r>
            <a:r>
              <a:rPr altLang="en-GB" b="1" i="1" lang="en-US" u="sng">
                <a:solidFill>
                  <a:srgbClr val="92D04F"/>
                </a:solidFill>
              </a:rPr>
              <a:t> </a:t>
            </a:r>
            <a:r>
              <a:rPr altLang="en-GB" b="1" i="1" lang="en-US" u="sng">
                <a:solidFill>
                  <a:srgbClr val="92D04F"/>
                </a:solidFill>
              </a:rPr>
              <a:t> </a:t>
            </a:r>
            <a:endParaRPr b="1" i="1" lang="en-GB" u="sng">
              <a:solidFill>
                <a:srgbClr val="92D04F"/>
              </a:solidFill>
            </a:endParaRPr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>
          <a:xfrm>
            <a:off x="1335534" y="2847136"/>
            <a:ext cx="6472932" cy="2277614"/>
          </a:xfrm>
          <a:solidFill>
            <a:srgbClr val="02A5E3"/>
          </a:solidFill>
          <a:ln w="63500">
            <a:solidFill>
              <a:srgbClr val="7030A0"/>
            </a:solidFill>
            <a:prstDash val="sysDash"/>
          </a:ln>
        </p:spPr>
        <p:txBody>
          <a:bodyPr>
            <a:noAutofit/>
          </a:bodyPr>
          <a:p>
            <a:pPr algn="ctr" indent="-742950" marL="74295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BF0000"/>
                </a:solidFill>
              </a:rPr>
              <a:t>إذا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ج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ء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ن</a:t>
            </a:r>
            <a:r>
              <a:rPr altLang="en-GB" b="1" sz="3600" i="1" lang="en-GB">
                <a:solidFill>
                  <a:srgbClr val="BF0000"/>
                </a:solidFill>
              </a:rPr>
              <a:t>ص</a:t>
            </a:r>
            <a:r>
              <a:rPr altLang="en-GB" b="1" sz="3600" i="1" lang="en-GB">
                <a:solidFill>
                  <a:srgbClr val="BF0000"/>
                </a:solidFill>
              </a:rPr>
              <a:t>ر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ل</a:t>
            </a:r>
            <a:r>
              <a:rPr altLang="en-GB" b="1" sz="3600" i="1" lang="en-GB">
                <a:solidFill>
                  <a:srgbClr val="BF0000"/>
                </a:solidFill>
              </a:rPr>
              <a:t>ل</a:t>
            </a:r>
            <a:r>
              <a:rPr altLang="en-GB" b="1" sz="3600" i="1" lang="en-GB">
                <a:solidFill>
                  <a:srgbClr val="BF0000"/>
                </a:solidFill>
              </a:rPr>
              <a:t>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و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ل</a:t>
            </a:r>
            <a:r>
              <a:rPr altLang="en-GB" b="1" sz="3600" i="1" lang="en-GB">
                <a:solidFill>
                  <a:srgbClr val="BF0000"/>
                </a:solidFill>
              </a:rPr>
              <a:t>ف</a:t>
            </a:r>
            <a:r>
              <a:rPr altLang="en-GB" b="1" sz="3600" i="1" lang="en-GB">
                <a:solidFill>
                  <a:srgbClr val="BF0000"/>
                </a:solidFill>
              </a:rPr>
              <a:t>ت</a:t>
            </a:r>
            <a:r>
              <a:rPr altLang="en-GB" b="1" sz="3600" i="1" lang="en-GB">
                <a:solidFill>
                  <a:srgbClr val="BF0000"/>
                </a:solidFill>
              </a:rPr>
              <a:t>ح</a:t>
            </a:r>
            <a:endParaRPr b="1" sz="3600" i="1" lang="en-GB">
              <a:solidFill>
                <a:srgbClr val="BF0000"/>
              </a:solidFill>
            </a:endParaRPr>
          </a:p>
          <a:p>
            <a:pPr algn="ctr" indent="-742950" marL="74295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BF0000"/>
                </a:solidFill>
              </a:rPr>
              <a:t>ورأيت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ل</a:t>
            </a:r>
            <a:r>
              <a:rPr altLang="en-GB" b="1" sz="3600" i="1" lang="en-GB">
                <a:solidFill>
                  <a:srgbClr val="BF0000"/>
                </a:solidFill>
              </a:rPr>
              <a:t>ن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س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ي</a:t>
            </a:r>
            <a:r>
              <a:rPr altLang="en-GB" b="1" sz="3600" i="1" lang="en-GB">
                <a:solidFill>
                  <a:srgbClr val="BF0000"/>
                </a:solidFill>
              </a:rPr>
              <a:t>د</a:t>
            </a:r>
            <a:r>
              <a:rPr altLang="en-GB" b="1" sz="3600" i="1" lang="en-GB">
                <a:solidFill>
                  <a:srgbClr val="BF0000"/>
                </a:solidFill>
              </a:rPr>
              <a:t>خ</a:t>
            </a:r>
            <a:r>
              <a:rPr altLang="en-GB" b="1" sz="3600" i="1" lang="en-GB">
                <a:solidFill>
                  <a:srgbClr val="BF0000"/>
                </a:solidFill>
              </a:rPr>
              <a:t>ل</a:t>
            </a:r>
            <a:r>
              <a:rPr altLang="en-GB" b="1" sz="3600" i="1" lang="en-GB">
                <a:solidFill>
                  <a:srgbClr val="BF0000"/>
                </a:solidFill>
              </a:rPr>
              <a:t>و</a:t>
            </a:r>
            <a:r>
              <a:rPr altLang="en-GB" b="1" sz="3600" i="1" lang="en-GB">
                <a:solidFill>
                  <a:srgbClr val="BF0000"/>
                </a:solidFill>
              </a:rPr>
              <a:t>ن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ف</a:t>
            </a:r>
            <a:r>
              <a:rPr altLang="en-GB" b="1" sz="3600" i="1" lang="en-GB">
                <a:solidFill>
                  <a:srgbClr val="BF0000"/>
                </a:solidFill>
              </a:rPr>
              <a:t>ى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د</a:t>
            </a:r>
            <a:r>
              <a:rPr altLang="en-GB" b="1" sz="3600" i="1" lang="en-GB">
                <a:solidFill>
                  <a:srgbClr val="BF0000"/>
                </a:solidFill>
              </a:rPr>
              <a:t>ي</a:t>
            </a:r>
            <a:r>
              <a:rPr altLang="en-GB" b="1" sz="3600" i="1" lang="en-GB">
                <a:solidFill>
                  <a:srgbClr val="BF0000"/>
                </a:solidFill>
              </a:rPr>
              <a:t>ن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الله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أفواج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endParaRPr b="1" sz="3600" i="1" lang="en-GB">
              <a:solidFill>
                <a:srgbClr val="BF0000"/>
              </a:solidFill>
            </a:endParaRPr>
          </a:p>
          <a:p>
            <a:pPr algn="ctr" indent="-742950" marL="742950">
              <a:buFont typeface="+mj-lt"/>
              <a:buAutoNum type="arabicPeriod" startAt="1"/>
            </a:pPr>
            <a:r>
              <a:rPr altLang="en-GB" b="1" sz="3600" i="1" lang="en-GB">
                <a:solidFill>
                  <a:srgbClr val="BF0000"/>
                </a:solidFill>
              </a:rPr>
              <a:t>فسبح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ب</a:t>
            </a:r>
            <a:r>
              <a:rPr altLang="en-GB" b="1" sz="3600" i="1" lang="en-GB">
                <a:solidFill>
                  <a:srgbClr val="BF0000"/>
                </a:solidFill>
              </a:rPr>
              <a:t>ح</a:t>
            </a:r>
            <a:r>
              <a:rPr altLang="en-GB" b="1" sz="3600" i="1" lang="en-GB">
                <a:solidFill>
                  <a:srgbClr val="BF0000"/>
                </a:solidFill>
              </a:rPr>
              <a:t>م</a:t>
            </a:r>
            <a:r>
              <a:rPr altLang="en-GB" b="1" sz="3600" i="1" lang="en-GB">
                <a:solidFill>
                  <a:srgbClr val="BF0000"/>
                </a:solidFill>
              </a:rPr>
              <a:t>د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ر</a:t>
            </a:r>
            <a:r>
              <a:rPr altLang="en-GB" b="1" sz="3600" i="1" lang="en-GB">
                <a:solidFill>
                  <a:srgbClr val="BF0000"/>
                </a:solidFill>
              </a:rPr>
              <a:t>ب</a:t>
            </a:r>
            <a:r>
              <a:rPr altLang="en-GB" b="1" sz="3600" i="1" lang="en-GB">
                <a:solidFill>
                  <a:srgbClr val="BF0000"/>
                </a:solidFill>
              </a:rPr>
              <a:t>ك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و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س</a:t>
            </a:r>
            <a:r>
              <a:rPr altLang="en-GB" b="1" sz="3600" i="1" lang="en-GB">
                <a:solidFill>
                  <a:srgbClr val="BF0000"/>
                </a:solidFill>
              </a:rPr>
              <a:t>ت</a:t>
            </a:r>
            <a:r>
              <a:rPr altLang="en-GB" b="1" sz="3600" i="1" lang="en-GB">
                <a:solidFill>
                  <a:srgbClr val="BF0000"/>
                </a:solidFill>
              </a:rPr>
              <a:t>غ</a:t>
            </a:r>
            <a:r>
              <a:rPr altLang="en-GB" b="1" sz="3600" i="1" lang="en-GB">
                <a:solidFill>
                  <a:srgbClr val="BF0000"/>
                </a:solidFill>
              </a:rPr>
              <a:t>ف</a:t>
            </a:r>
            <a:r>
              <a:rPr altLang="en-GB" b="1" sz="3600" i="1" lang="en-GB">
                <a:solidFill>
                  <a:srgbClr val="BF0000"/>
                </a:solidFill>
              </a:rPr>
              <a:t>ر</a:t>
            </a:r>
            <a:r>
              <a:rPr altLang="en-GB" b="1" sz="3600" i="1" lang="en-GB">
                <a:solidFill>
                  <a:srgbClr val="BF0000"/>
                </a:solidFill>
              </a:rPr>
              <a:t>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ن</a:t>
            </a:r>
            <a:r>
              <a:rPr altLang="en-GB" b="1" sz="3600" i="1" lang="en-GB">
                <a:solidFill>
                  <a:srgbClr val="BF0000"/>
                </a:solidFill>
              </a:rPr>
              <a:t>ه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ك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ن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r>
              <a:rPr altLang="en-GB" b="1" sz="3600" i="1" lang="en-GB">
                <a:solidFill>
                  <a:srgbClr val="BF0000"/>
                </a:solidFill>
              </a:rPr>
              <a:t>ت</a:t>
            </a:r>
            <a:r>
              <a:rPr altLang="en-GB" b="1" sz="3600" i="1" lang="en-GB">
                <a:solidFill>
                  <a:srgbClr val="BF0000"/>
                </a:solidFill>
              </a:rPr>
              <a:t>و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GB">
                <a:solidFill>
                  <a:srgbClr val="BF0000"/>
                </a:solidFill>
              </a:rPr>
              <a:t>ب</a:t>
            </a:r>
            <a:r>
              <a:rPr altLang="en-GB" b="1" sz="3600" i="1" lang="en-GB">
                <a:solidFill>
                  <a:srgbClr val="BF0000"/>
                </a:solidFill>
              </a:rPr>
              <a:t>ا</a:t>
            </a:r>
            <a:r>
              <a:rPr altLang="en-GB" b="1" sz="3600" i="1" lang="en-US">
                <a:solidFill>
                  <a:srgbClr val="BF0000"/>
                </a:solidFill>
              </a:rPr>
              <a:t> </a:t>
            </a:r>
            <a:endParaRPr b="1" sz="3600" i="1" lang="en-GB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 invX="0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>
            <a:off x="705282" y="310720"/>
            <a:ext cx="8207792" cy="826743"/>
          </a:xfrm>
          <a:solidFill>
            <a:srgbClr val="92D04F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/>
              <a:t>অ</a:t>
            </a:r>
            <a:r>
              <a:rPr b="1" i="1" lang="en-GB" u="sng"/>
              <a:t>ন</a:t>
            </a:r>
            <a:r>
              <a:rPr b="1" i="1" lang="en-GB" u="sng"/>
              <a:t>ু</a:t>
            </a:r>
            <a:r>
              <a:rPr b="1" i="1" lang="en-GB" u="sng"/>
              <a:t>ব</a:t>
            </a:r>
            <a:r>
              <a:rPr b="1" i="1" lang="en-GB" u="sng"/>
              <a:t>া</a:t>
            </a:r>
            <a:r>
              <a:rPr b="1" i="1" lang="en-GB" u="sng"/>
              <a:t>দ</a:t>
            </a:r>
            <a:endParaRPr b="1" i="1" lang="en-GB" u="sng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44648" y="1630291"/>
            <a:ext cx="9013940" cy="5208829"/>
          </a:xfrm>
          <a:solidFill>
            <a:srgbClr val="330066"/>
          </a:solidFill>
          <a:ln w="63500">
            <a:solidFill>
              <a:srgbClr val="02A5E3"/>
            </a:solidFill>
            <a:prstDash val="sysDash"/>
          </a:ln>
        </p:spPr>
        <p:txBody>
          <a:bodyPr/>
          <a:p>
            <a:pPr algn="l" indent="-742950" marL="742950">
              <a:buFont typeface="+mj-lt"/>
              <a:buAutoNum type="arabicPeriod" startAt="1"/>
            </a:pPr>
            <a:r>
              <a:rPr b="1" sz="4000" i="1" lang="en-GB">
                <a:solidFill>
                  <a:srgbClr val="92D04F"/>
                </a:solidFill>
              </a:rPr>
              <a:t>য</a:t>
            </a:r>
            <a:r>
              <a:rPr b="1" sz="4000" i="1" lang="en-GB">
                <a:solidFill>
                  <a:srgbClr val="92D04F"/>
                </a:solidFill>
              </a:rPr>
              <a:t>খ</a:t>
            </a:r>
            <a:r>
              <a:rPr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আ</a:t>
            </a: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আ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াহর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হ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য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য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ও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জ</a:t>
            </a:r>
            <a:r>
              <a:rPr altLang="en-GB" b="1" sz="4000" i="1" lang="en-GB">
                <a:solidFill>
                  <a:srgbClr val="92D04F"/>
                </a:solidFill>
              </a:rPr>
              <a:t>য়</a:t>
            </a:r>
            <a:r>
              <a:rPr altLang="en-GB" b="1" sz="4000" i="1" lang="en-GB">
                <a:solidFill>
                  <a:srgbClr val="92D04F"/>
                </a:solidFill>
              </a:rPr>
              <a:t>।</a:t>
            </a:r>
            <a:endParaRPr b="1" sz="4000" i="1" lang="en-GB">
              <a:solidFill>
                <a:srgbClr val="92D04F"/>
              </a:solidFill>
            </a:endParaRPr>
          </a:p>
          <a:p>
            <a:pPr algn="l" indent="-742950" marL="742950">
              <a:buFont typeface="+mj-lt"/>
              <a:buAutoNum type="arabicPeriod" startAt="1"/>
            </a:pPr>
            <a:r>
              <a:rPr altLang="en-GB" b="1" sz="4000" i="1" lang="en-GB">
                <a:solidFill>
                  <a:srgbClr val="92D04F"/>
                </a:solidFill>
              </a:rPr>
              <a:t>এ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ং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ু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GB">
                <a:solidFill>
                  <a:srgbClr val="92D04F"/>
                </a:solidFill>
              </a:rPr>
              <a:t>ু</a:t>
            </a:r>
            <a:r>
              <a:rPr altLang="en-GB" b="1" sz="4000" i="1" lang="en-GB">
                <a:solidFill>
                  <a:srgbClr val="92D04F"/>
                </a:solidFill>
              </a:rPr>
              <a:t>ষ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আ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াহর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ী</a:t>
            </a:r>
            <a:r>
              <a:rPr altLang="en-GB"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শ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দ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খ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।</a:t>
            </a:r>
            <a:endParaRPr b="1" sz="4000" i="1" lang="en-GB">
              <a:solidFill>
                <a:srgbClr val="92D04F"/>
              </a:solidFill>
            </a:endParaRPr>
          </a:p>
          <a:p>
            <a:pPr algn="l" indent="-742950" marL="742950">
              <a:buFont typeface="+mj-lt"/>
              <a:buAutoNum type="arabicPeriod" startAt="1"/>
            </a:pP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খ</a:t>
            </a:r>
            <a:r>
              <a:rPr altLang="en-GB"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ু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GB">
                <a:solidFill>
                  <a:srgbClr val="92D04F"/>
                </a:solidFill>
              </a:rPr>
              <a:t>মার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ল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ে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শ</a:t>
            </a:r>
            <a:r>
              <a:rPr altLang="en-GB" b="1" sz="4000" i="1" lang="en-GB">
                <a:solidFill>
                  <a:srgbClr val="92D04F"/>
                </a:solidFill>
              </a:rPr>
              <a:t>ং</a:t>
            </a: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স</a:t>
            </a:r>
            <a:r>
              <a:rPr altLang="en-GB" b="1" sz="4000" i="1" lang="en-GB">
                <a:solidFill>
                  <a:srgbClr val="92D04F"/>
                </a:solidFill>
              </a:rPr>
              <a:t>হ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প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্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ও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হ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ম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ঘ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GB">
                <a:solidFill>
                  <a:srgbClr val="92D04F"/>
                </a:solidFill>
              </a:rPr>
              <a:t>ষ</a:t>
            </a:r>
            <a:r>
              <a:rPr altLang="en-GB" b="1" sz="4000" i="1" lang="en-GB">
                <a:solidFill>
                  <a:srgbClr val="92D04F"/>
                </a:solidFill>
              </a:rPr>
              <a:t>ণ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।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GB">
                <a:solidFill>
                  <a:srgbClr val="92D04F"/>
                </a:solidFill>
              </a:rPr>
              <a:t>ন</a:t>
            </a:r>
            <a:r>
              <a:rPr altLang="en-GB" b="1" sz="4000" i="1" lang="en-GB">
                <a:solidFill>
                  <a:srgbClr val="92D04F"/>
                </a:solidFill>
              </a:rPr>
              <a:t>ি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ো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ত</a:t>
            </a:r>
            <a:r>
              <a:rPr altLang="en-GB" b="1" sz="4000" i="1" lang="en-GB">
                <a:solidFill>
                  <a:srgbClr val="92D04F"/>
                </a:solidFill>
              </a:rPr>
              <a:t>ও</a:t>
            </a:r>
            <a:r>
              <a:rPr altLang="en-GB" b="1" sz="4000" i="1" lang="en-GB">
                <a:solidFill>
                  <a:srgbClr val="92D04F"/>
                </a:solidFill>
              </a:rPr>
              <a:t>ব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US">
                <a:solidFill>
                  <a:srgbClr val="92D04F"/>
                </a:solidFill>
              </a:rPr>
              <a:t> 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বুল</a:t>
            </a:r>
            <a:r>
              <a:rPr altLang="en-GB" b="1" sz="4000" i="1" lang="en-GB">
                <a:solidFill>
                  <a:srgbClr val="92D04F"/>
                </a:solidFill>
              </a:rPr>
              <a:t>ক</a:t>
            </a:r>
            <a:r>
              <a:rPr altLang="en-GB" b="1" sz="4000" i="1" lang="en-GB">
                <a:solidFill>
                  <a:srgbClr val="92D04F"/>
                </a:solidFill>
              </a:rPr>
              <a:t>া</a:t>
            </a:r>
            <a:r>
              <a:rPr altLang="en-GB" b="1" sz="4000" i="1" lang="en-GB">
                <a:solidFill>
                  <a:srgbClr val="92D04F"/>
                </a:solidFill>
              </a:rPr>
              <a:t>র</a:t>
            </a:r>
            <a:r>
              <a:rPr altLang="en-GB" b="1" sz="4000" i="1" lang="en-GB">
                <a:solidFill>
                  <a:srgbClr val="92D04F"/>
                </a:solidFill>
              </a:rPr>
              <a:t>ী</a:t>
            </a:r>
            <a:r>
              <a:rPr altLang="en-GB" b="1" sz="4000" i="1" lang="en-GB">
                <a:solidFill>
                  <a:srgbClr val="92D04F"/>
                </a:solidFill>
              </a:rPr>
              <a:t>।</a:t>
            </a:r>
            <a:endParaRPr b="1" sz="4000" i="1" lang="en-GB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>
          <a:xfrm>
            <a:off x="685800" y="238524"/>
            <a:ext cx="7772400" cy="1100005"/>
          </a:xfrm>
          <a:solidFill>
            <a:srgbClr val="D04617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02A5E3"/>
                </a:solidFill>
              </a:rPr>
              <a:t>এ</a:t>
            </a:r>
            <a:r>
              <a:rPr b="1" i="1" lang="en-GB" u="sng">
                <a:solidFill>
                  <a:srgbClr val="02A5E3"/>
                </a:solidFill>
              </a:rPr>
              <a:t>ক</a:t>
            </a:r>
            <a:r>
              <a:rPr b="1" i="1" lang="en-GB" u="sng">
                <a:solidFill>
                  <a:srgbClr val="02A5E3"/>
                </a:solidFill>
              </a:rPr>
              <a:t>ক</a:t>
            </a:r>
            <a:r>
              <a:rPr altLang="en-GB" b="1" i="1" lang="en-US" u="sng">
                <a:solidFill>
                  <a:srgbClr val="02A5E3"/>
                </a:solidFill>
              </a:rPr>
              <a:t> </a:t>
            </a:r>
            <a:r>
              <a:rPr altLang="en-GB" b="1" i="1" lang="en-GB" u="sng">
                <a:solidFill>
                  <a:srgbClr val="02A5E3"/>
                </a:solidFill>
              </a:rPr>
              <a:t>ক</a:t>
            </a:r>
            <a:r>
              <a:rPr altLang="en-GB" b="1" i="1" lang="en-GB" u="sng">
                <a:solidFill>
                  <a:srgbClr val="02A5E3"/>
                </a:solidFill>
              </a:rPr>
              <a:t>া</a:t>
            </a:r>
            <a:r>
              <a:rPr altLang="en-GB" b="1" i="1" lang="en-GB" u="sng">
                <a:solidFill>
                  <a:srgbClr val="02A5E3"/>
                </a:solidFill>
              </a:rPr>
              <a:t>জ</a:t>
            </a:r>
            <a:endParaRPr b="1" i="1" lang="en-GB" u="sng">
              <a:solidFill>
                <a:srgbClr val="02A5E3"/>
              </a:solidFill>
            </a:endParaRPr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1287669" y="4971848"/>
            <a:ext cx="6568662" cy="935613"/>
          </a:xfrm>
          <a:solidFill>
            <a:srgbClr val="02A5E3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r>
              <a:rPr b="1" i="1" lang="en-GB" u="none">
                <a:solidFill>
                  <a:srgbClr val="BF0000"/>
                </a:solidFill>
              </a:rPr>
              <a:t>স</a:t>
            </a:r>
            <a:r>
              <a:rPr b="1" i="1" lang="en-GB" u="none">
                <a:solidFill>
                  <a:srgbClr val="BF0000"/>
                </a:solidFill>
              </a:rPr>
              <a:t>ু</a:t>
            </a:r>
            <a:r>
              <a:rPr b="1" i="1" lang="en-GB" u="none">
                <a:solidFill>
                  <a:srgbClr val="BF0000"/>
                </a:solidFill>
              </a:rPr>
              <a:t>র</a:t>
            </a:r>
            <a:r>
              <a:rPr b="1" i="1" lang="en-GB" u="none">
                <a:solidFill>
                  <a:srgbClr val="BF0000"/>
                </a:solidFill>
              </a:rPr>
              <a:t>া</a:t>
            </a:r>
            <a:r>
              <a:rPr altLang="en-GB" b="1" i="1" lang="en-US" u="none">
                <a:solidFill>
                  <a:srgbClr val="BF0000"/>
                </a:solidFill>
              </a:rPr>
              <a:t> </a:t>
            </a:r>
            <a:r>
              <a:rPr altLang="en-GB" b="1" i="1" lang="en-GB" u="none">
                <a:solidFill>
                  <a:srgbClr val="BF0000"/>
                </a:solidFill>
              </a:rPr>
              <a:t>ন</a:t>
            </a:r>
            <a:r>
              <a:rPr altLang="en-GB" b="1" i="1" lang="en-GB" u="none">
                <a:solidFill>
                  <a:srgbClr val="BF0000"/>
                </a:solidFill>
              </a:rPr>
              <a:t>া</a:t>
            </a:r>
            <a:r>
              <a:rPr altLang="en-GB" b="1" i="1" lang="en-GB" u="none">
                <a:solidFill>
                  <a:srgbClr val="BF0000"/>
                </a:solidFill>
              </a:rPr>
              <a:t>স</a:t>
            </a:r>
            <a:r>
              <a:rPr altLang="en-GB" b="1" i="1" lang="en-GB" u="none">
                <a:solidFill>
                  <a:srgbClr val="BF0000"/>
                </a:solidFill>
              </a:rPr>
              <a:t>র</a:t>
            </a:r>
            <a:r>
              <a:rPr altLang="en-GB" b="1" i="1" lang="en-US" u="none">
                <a:solidFill>
                  <a:srgbClr val="BF0000"/>
                </a:solidFill>
              </a:rPr>
              <a:t> </a:t>
            </a:r>
            <a:r>
              <a:rPr altLang="en-GB" b="1" i="1" lang="en-GB" u="none">
                <a:solidFill>
                  <a:srgbClr val="BF0000"/>
                </a:solidFill>
              </a:rPr>
              <a:t>দ</a:t>
            </a:r>
            <a:r>
              <a:rPr altLang="en-GB" b="1" i="1" lang="en-GB" u="none">
                <a:solidFill>
                  <a:srgbClr val="BF0000"/>
                </a:solidFill>
              </a:rPr>
              <a:t>ে</a:t>
            </a:r>
            <a:r>
              <a:rPr altLang="en-GB" b="1" i="1" lang="en-GB" u="none">
                <a:solidFill>
                  <a:srgbClr val="BF0000"/>
                </a:solidFill>
              </a:rPr>
              <a:t>খ</a:t>
            </a:r>
            <a:r>
              <a:rPr altLang="en-GB" b="1" i="1" lang="en-GB" u="none">
                <a:solidFill>
                  <a:srgbClr val="BF0000"/>
                </a:solidFill>
              </a:rPr>
              <a:t>ে</a:t>
            </a:r>
            <a:r>
              <a:rPr altLang="en-GB" b="1" i="1" lang="en-US" u="none">
                <a:solidFill>
                  <a:srgbClr val="BF0000"/>
                </a:solidFill>
              </a:rPr>
              <a:t> </a:t>
            </a:r>
            <a:r>
              <a:rPr altLang="en-GB" b="1" i="1" lang="en-GB" u="none">
                <a:solidFill>
                  <a:srgbClr val="BF0000"/>
                </a:solidFill>
              </a:rPr>
              <a:t>দ</a:t>
            </a:r>
            <a:r>
              <a:rPr altLang="en-GB" b="1" i="1" lang="en-GB" u="none">
                <a:solidFill>
                  <a:srgbClr val="BF0000"/>
                </a:solidFill>
              </a:rPr>
              <a:t>ে</a:t>
            </a:r>
            <a:r>
              <a:rPr altLang="en-GB" b="1" i="1" lang="en-GB" u="none">
                <a:solidFill>
                  <a:srgbClr val="BF0000"/>
                </a:solidFill>
              </a:rPr>
              <a:t>খ</a:t>
            </a:r>
            <a:r>
              <a:rPr altLang="en-GB" b="1" i="1" lang="en-GB" u="none">
                <a:solidFill>
                  <a:srgbClr val="BF0000"/>
                </a:solidFill>
              </a:rPr>
              <a:t>ে</a:t>
            </a:r>
            <a:r>
              <a:rPr altLang="en-GB" b="1" i="1" lang="en-US" u="none">
                <a:solidFill>
                  <a:srgbClr val="BF0000"/>
                </a:solidFill>
              </a:rPr>
              <a:t> </a:t>
            </a:r>
            <a:r>
              <a:rPr altLang="en-GB" b="1" i="1" lang="en-GB" u="none">
                <a:solidFill>
                  <a:srgbClr val="BF0000"/>
                </a:solidFill>
              </a:rPr>
              <a:t>ল</a:t>
            </a:r>
            <a:r>
              <a:rPr altLang="en-GB" b="1" i="1" lang="en-GB" u="none">
                <a:solidFill>
                  <a:srgbClr val="BF0000"/>
                </a:solidFill>
              </a:rPr>
              <a:t>ি</a:t>
            </a:r>
            <a:r>
              <a:rPr altLang="en-GB" b="1" i="1" lang="en-GB" u="none">
                <a:solidFill>
                  <a:srgbClr val="BF0000"/>
                </a:solidFill>
              </a:rPr>
              <a:t>খ</a:t>
            </a:r>
            <a:endParaRPr b="1" i="1" lang="en-GB" u="none">
              <a:solidFill>
                <a:srgbClr val="B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>
          <a:xfrm>
            <a:off x="685800" y="2670290"/>
            <a:ext cx="7975016" cy="839673"/>
          </a:xfrm>
          <a:solidFill>
            <a:srgbClr val="92D04F"/>
          </a:solidFill>
          <a:ln w="63500">
            <a:solidFill>
              <a:srgbClr val="000000"/>
            </a:solidFill>
            <a:prstDash val="solid"/>
          </a:ln>
        </p:spPr>
        <p:txBody>
          <a:bodyPr>
            <a:normAutofit fontScale="90000"/>
          </a:bodyPr>
          <a:p>
            <a:r>
              <a:rPr b="1" i="1" lang="en-GB" u="sng"/>
              <a:t>দ</a:t>
            </a:r>
            <a:r>
              <a:rPr b="1" i="1" lang="en-GB" u="sng"/>
              <a:t>ল</a:t>
            </a:r>
            <a:r>
              <a:rPr b="1" i="1" lang="en-GB" u="sng"/>
              <a:t>ী</a:t>
            </a:r>
            <a:r>
              <a:rPr b="1" i="1" lang="en-GB" u="sng"/>
              <a:t>য়</a:t>
            </a:r>
            <a:r>
              <a:rPr altLang="en-GB" b="1" i="1" lang="en-US" u="sng"/>
              <a:t> </a:t>
            </a:r>
            <a:r>
              <a:rPr altLang="en-GB" b="1" i="1" lang="en-GB" u="sng"/>
              <a:t>ক</a:t>
            </a:r>
            <a:r>
              <a:rPr altLang="en-GB" b="1" i="1" lang="en-GB" u="sng"/>
              <a:t>া</a:t>
            </a:r>
            <a:r>
              <a:rPr altLang="en-GB" b="1" i="1" lang="en-GB" u="sng"/>
              <a:t>জ</a:t>
            </a:r>
            <a:endParaRPr b="1" i="1" lang="en-GB" u="sng"/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>
          <a:xfrm>
            <a:off x="1143000" y="4882595"/>
            <a:ext cx="6858000" cy="694896"/>
          </a:xfrm>
          <a:solidFill>
            <a:srgbClr val="FFE100"/>
          </a:solidFill>
          <a:ln w="63500">
            <a:solidFill>
              <a:srgbClr val="000000"/>
            </a:solidFill>
            <a:prstDash val="dash"/>
          </a:ln>
        </p:spPr>
        <p:txBody>
          <a:bodyPr>
            <a:normAutofit fontScale="95833" lnSpcReduction="20000"/>
          </a:bodyPr>
          <a:p>
            <a:r>
              <a:rPr b="1" i="1" lang="en-GB"/>
              <a:t>স</a:t>
            </a:r>
            <a:r>
              <a:rPr b="1" i="1" lang="en-GB"/>
              <a:t>ু</a:t>
            </a:r>
            <a:r>
              <a:rPr b="1" i="1" lang="en-GB"/>
              <a:t>র</a:t>
            </a:r>
            <a:r>
              <a:rPr b="1" i="1" lang="en-GB"/>
              <a:t>া</a:t>
            </a:r>
            <a:r>
              <a:rPr altLang="en-GB" b="1" i="1" lang="en-US"/>
              <a:t> </a:t>
            </a:r>
            <a:r>
              <a:rPr altLang="en-GB" b="1" i="1" lang="en-GB"/>
              <a:t>ন</a:t>
            </a:r>
            <a:r>
              <a:rPr altLang="en-GB" b="1" i="1" lang="en-GB"/>
              <a:t>া</a:t>
            </a:r>
            <a:r>
              <a:rPr altLang="en-GB" b="1" i="1" lang="en-GB"/>
              <a:t>স</a:t>
            </a:r>
            <a:r>
              <a:rPr altLang="en-GB" b="1" i="1" lang="en-GB"/>
              <a:t>র</a:t>
            </a:r>
            <a:r>
              <a:rPr altLang="en-GB" b="1" i="1" lang="en-US"/>
              <a:t> </a:t>
            </a:r>
            <a:r>
              <a:rPr altLang="en-GB" b="1" i="1" lang="en-GB"/>
              <a:t>এ</a:t>
            </a:r>
            <a:r>
              <a:rPr altLang="en-GB" b="1" i="1" lang="en-GB"/>
              <a:t>র</a:t>
            </a:r>
            <a:r>
              <a:rPr altLang="en-GB" b="1" i="1" lang="en-US"/>
              <a:t> </a:t>
            </a:r>
            <a:r>
              <a:rPr altLang="en-GB" b="1" i="1" lang="en-GB"/>
              <a:t>স</a:t>
            </a:r>
            <a:r>
              <a:rPr altLang="en-GB" b="1" i="1" lang="en-GB"/>
              <a:t>হ</a:t>
            </a:r>
            <a:r>
              <a:rPr altLang="en-GB" b="1" i="1" lang="en-GB"/>
              <a:t>ি</a:t>
            </a:r>
            <a:r>
              <a:rPr altLang="en-GB" b="1" i="1" lang="en-US"/>
              <a:t> </a:t>
            </a:r>
            <a:r>
              <a:rPr altLang="en-GB" b="1" i="1" lang="en-GB"/>
              <a:t>উ</a:t>
            </a:r>
            <a:r>
              <a:rPr altLang="en-GB" b="1" i="1" lang="en-GB"/>
              <a:t>চ</a:t>
            </a:r>
            <a:r>
              <a:rPr altLang="en-GB" b="1" i="1" lang="en-GB"/>
              <a:t>্</a:t>
            </a:r>
            <a:r>
              <a:rPr altLang="en-GB" b="1" i="1" lang="en-GB"/>
              <a:t>চ</a:t>
            </a:r>
            <a:r>
              <a:rPr altLang="en-GB" b="1" i="1" lang="en-GB"/>
              <a:t>া</a:t>
            </a:r>
            <a:r>
              <a:rPr altLang="en-GB" b="1" i="1" lang="en-GB"/>
              <a:t>র</a:t>
            </a:r>
            <a:r>
              <a:rPr altLang="en-GB" b="1" i="1" lang="en-GB"/>
              <a:t>ণ</a:t>
            </a:r>
            <a:r>
              <a:rPr altLang="en-GB" b="1" i="1" lang="en-US"/>
              <a:t> </a:t>
            </a:r>
            <a:r>
              <a:rPr altLang="en-GB" b="1" i="1" lang="en-GB"/>
              <a:t>ও</a:t>
            </a:r>
            <a:r>
              <a:rPr altLang="en-GB" b="1" i="1" lang="en-US"/>
              <a:t> </a:t>
            </a:r>
            <a:r>
              <a:rPr altLang="en-GB" b="1" i="1" lang="en-GB"/>
              <a:t>অ</a:t>
            </a:r>
            <a:r>
              <a:rPr altLang="en-GB" b="1" i="1" lang="en-GB"/>
              <a:t>ন</a:t>
            </a:r>
            <a:r>
              <a:rPr altLang="en-GB" b="1" i="1" lang="en-GB"/>
              <a:t>ু</a:t>
            </a:r>
            <a:r>
              <a:rPr altLang="en-GB" b="1" i="1" lang="en-GB"/>
              <a:t>ব</a:t>
            </a:r>
            <a:r>
              <a:rPr altLang="en-GB" b="1" i="1" lang="en-GB"/>
              <a:t>া</a:t>
            </a:r>
            <a:r>
              <a:rPr altLang="en-GB" b="1" i="1" lang="en-GB"/>
              <a:t>দ</a:t>
            </a:r>
            <a:r>
              <a:rPr altLang="en-GB" b="1" i="1" lang="en-US"/>
              <a:t> </a:t>
            </a:r>
            <a:r>
              <a:rPr altLang="en-GB" b="1" i="1" lang="en-GB"/>
              <a:t>এ</a:t>
            </a:r>
            <a:r>
              <a:rPr altLang="en-GB" b="1" i="1" lang="en-GB"/>
              <a:t>ক</a:t>
            </a:r>
            <a:r>
              <a:rPr altLang="en-GB" b="1" i="1" lang="en-GB"/>
              <a:t>ে</a:t>
            </a:r>
            <a:r>
              <a:rPr altLang="en-GB" b="1" i="1" lang="en-US"/>
              <a:t> </a:t>
            </a:r>
            <a:r>
              <a:rPr altLang="en-GB" b="1" i="1" lang="en-GB"/>
              <a:t>অ</a:t>
            </a:r>
            <a:r>
              <a:rPr altLang="en-GB" b="1" i="1" lang="en-GB"/>
              <a:t>প</a:t>
            </a:r>
            <a:r>
              <a:rPr altLang="en-GB" b="1" i="1" lang="en-GB"/>
              <a:t>র</a:t>
            </a:r>
            <a:r>
              <a:rPr altLang="en-GB" b="1" i="1" lang="en-GB"/>
              <a:t>ে</a:t>
            </a:r>
            <a:r>
              <a:rPr altLang="en-GB" b="1" i="1" lang="en-GB"/>
              <a:t>র</a:t>
            </a:r>
            <a:r>
              <a:rPr altLang="en-GB" b="1" i="1" lang="en-US"/>
              <a:t> </a:t>
            </a:r>
            <a:r>
              <a:rPr altLang="en-GB" b="1" i="1" lang="en-GB"/>
              <a:t>ক</a:t>
            </a:r>
            <a:r>
              <a:rPr altLang="en-GB" b="1" i="1" lang="en-GB"/>
              <a:t>া</a:t>
            </a:r>
            <a:r>
              <a:rPr altLang="en-GB" b="1" i="1" lang="en-GB"/>
              <a:t>ছ</a:t>
            </a:r>
            <a:r>
              <a:rPr altLang="en-GB" b="1" i="1" lang="en-GB"/>
              <a:t>ে</a:t>
            </a:r>
            <a:r>
              <a:rPr altLang="en-GB" b="1" i="1" lang="en-US"/>
              <a:t> </a:t>
            </a:r>
            <a:r>
              <a:rPr altLang="en-GB" b="1" i="1" lang="en-GB"/>
              <a:t>ব</a:t>
            </a:r>
            <a:r>
              <a:rPr altLang="en-GB" b="1" i="1" lang="en-GB"/>
              <a:t>ল</a:t>
            </a:r>
            <a:r>
              <a:rPr altLang="en-GB" b="1" i="1" lang="en-GB"/>
              <a:t>।</a:t>
            </a:r>
            <a:endParaRPr b="1" i="1" lang="en-GB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500">
        <p:extLst>
          <p:ext uri="http://mobile.wps.cn/transition/2016/1">
            <p:transition val="wps_twist_l_1500"/>
          </p:ext>
        </p:extLst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xmlns:r="http://schemas.openxmlformats.org/officeDocument/2006/relationships" r:embed="rId1"/>
          <a:stretch>
            <a:fillRect/>
          </a:stretch>
        </a:blipFill>
      </p:bgPr>
    </p:bg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ctrTitle"/>
          </p:nvPr>
        </p:nvSpPr>
        <p:spPr>
          <a:xfrm>
            <a:off x="743563" y="427190"/>
            <a:ext cx="7656874" cy="941941"/>
          </a:xfrm>
          <a:solidFill>
            <a:srgbClr val="02A5E3"/>
          </a:solidFill>
          <a:ln w="63500">
            <a:solidFill>
              <a:srgbClr val="000000"/>
            </a:solidFill>
            <a:prstDash val="solid"/>
          </a:ln>
        </p:spPr>
        <p:txBody>
          <a:bodyPr/>
          <a:p>
            <a:r>
              <a:rPr b="1" i="1" lang="en-GB" u="sng">
                <a:solidFill>
                  <a:srgbClr val="BF0000"/>
                </a:solidFill>
              </a:rPr>
              <a:t>ম</a:t>
            </a:r>
            <a:r>
              <a:rPr b="1" i="1" lang="en-GB" u="sng">
                <a:solidFill>
                  <a:srgbClr val="BF0000"/>
                </a:solidFill>
              </a:rPr>
              <a:t>ূ</a:t>
            </a:r>
            <a:r>
              <a:rPr b="1" i="1" lang="en-GB" u="sng">
                <a:solidFill>
                  <a:srgbClr val="BF0000"/>
                </a:solidFill>
              </a:rPr>
              <a:t>ল</a:t>
            </a:r>
            <a:r>
              <a:rPr b="1" i="1" lang="en-GB" u="sng">
                <a:solidFill>
                  <a:srgbClr val="BF0000"/>
                </a:solidFill>
              </a:rPr>
              <a:t>্</a:t>
            </a:r>
            <a:r>
              <a:rPr b="1" i="1" lang="en-GB" u="sng">
                <a:solidFill>
                  <a:srgbClr val="BF0000"/>
                </a:solidFill>
              </a:rPr>
              <a:t>য</a:t>
            </a:r>
            <a:r>
              <a:rPr b="1" i="1" lang="en-GB" u="sng">
                <a:solidFill>
                  <a:srgbClr val="BF0000"/>
                </a:solidFill>
              </a:rPr>
              <a:t>া</a:t>
            </a:r>
            <a:r>
              <a:rPr b="1" i="1" lang="en-GB" u="sng">
                <a:solidFill>
                  <a:srgbClr val="BF0000"/>
                </a:solidFill>
              </a:rPr>
              <a:t>য়ন</a:t>
            </a:r>
            <a:r>
              <a:rPr altLang="en-GB" b="1" i="1" lang="en-US" u="sng">
                <a:solidFill>
                  <a:srgbClr val="BF0000"/>
                </a:solidFill>
              </a:rPr>
              <a:t> </a:t>
            </a:r>
            <a:endParaRPr b="1" i="1" lang="en-GB" u="sng">
              <a:solidFill>
                <a:srgbClr val="BF0000"/>
              </a:solidFill>
            </a:endParaRPr>
          </a:p>
        </p:txBody>
      </p:sp>
      <p:sp>
        <p:nvSpPr>
          <p:cNvPr id="1048610" name=""/>
          <p:cNvSpPr>
            <a:spLocks noGrp="1"/>
          </p:cNvSpPr>
          <p:nvPr>
            <p:ph type="subTitle" idx="1"/>
          </p:nvPr>
        </p:nvSpPr>
        <p:spPr>
          <a:xfrm>
            <a:off x="1139506" y="5410298"/>
            <a:ext cx="6864987" cy="1036591"/>
          </a:xfrm>
          <a:solidFill>
            <a:srgbClr val="D04617"/>
          </a:solidFill>
          <a:ln w="63500">
            <a:solidFill>
              <a:srgbClr val="000000"/>
            </a:solidFill>
            <a:prstDash val="sysDash"/>
          </a:ln>
        </p:spPr>
        <p:txBody>
          <a:bodyPr/>
          <a:p>
            <a:r>
              <a:rPr b="1" i="1" lang="en-GB">
                <a:solidFill>
                  <a:srgbClr val="FFC000"/>
                </a:solidFill>
              </a:rPr>
              <a:t>স</a:t>
            </a:r>
            <a:r>
              <a:rPr b="1" i="1" lang="en-GB">
                <a:solidFill>
                  <a:srgbClr val="FFC000"/>
                </a:solidFill>
              </a:rPr>
              <a:t>ু</a:t>
            </a:r>
            <a:r>
              <a:rPr b="1" i="1" lang="en-GB">
                <a:solidFill>
                  <a:srgbClr val="FFC000"/>
                </a:solidFill>
              </a:rPr>
              <a:t>র</a:t>
            </a:r>
            <a:r>
              <a:rPr b="1" i="1" lang="en-GB">
                <a:solidFill>
                  <a:srgbClr val="FFC000"/>
                </a:solidFill>
              </a:rPr>
              <a:t>া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ন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স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এ</a:t>
            </a:r>
            <a:r>
              <a:rPr altLang="en-GB" b="1" i="1" lang="en-GB">
                <a:solidFill>
                  <a:srgbClr val="FFC000"/>
                </a:solidFill>
              </a:rPr>
              <a:t>র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অ</a:t>
            </a:r>
            <a:r>
              <a:rPr altLang="en-GB" b="1" i="1" lang="en-GB">
                <a:solidFill>
                  <a:srgbClr val="FFC000"/>
                </a:solidFill>
              </a:rPr>
              <a:t>ন</a:t>
            </a:r>
            <a:r>
              <a:rPr altLang="en-GB" b="1" i="1" lang="en-GB">
                <a:solidFill>
                  <a:srgbClr val="FFC000"/>
                </a:solidFill>
              </a:rPr>
              <a:t>ু</a:t>
            </a:r>
            <a:r>
              <a:rPr altLang="en-GB" b="1" i="1" lang="en-GB">
                <a:solidFill>
                  <a:srgbClr val="FFC000"/>
                </a:solidFill>
              </a:rPr>
              <a:t>ব</a:t>
            </a:r>
            <a:r>
              <a:rPr altLang="en-GB" b="1" i="1" lang="en-GB">
                <a:solidFill>
                  <a:srgbClr val="FFC000"/>
                </a:solidFill>
              </a:rPr>
              <a:t>া</a:t>
            </a:r>
            <a:r>
              <a:rPr altLang="en-GB" b="1" i="1" lang="en-GB">
                <a:solidFill>
                  <a:srgbClr val="FFC000"/>
                </a:solidFill>
              </a:rPr>
              <a:t>দ</a:t>
            </a:r>
            <a:r>
              <a:rPr altLang="en-GB" b="1" i="1" lang="en-US">
                <a:solidFill>
                  <a:srgbClr val="FFC000"/>
                </a:solidFill>
              </a:rPr>
              <a:t> </a:t>
            </a:r>
            <a:r>
              <a:rPr altLang="en-GB" b="1" i="1" lang="en-GB">
                <a:solidFill>
                  <a:srgbClr val="FFC000"/>
                </a:solidFill>
              </a:rPr>
              <a:t>ল</a:t>
            </a:r>
            <a:r>
              <a:rPr altLang="en-GB" b="1" i="1" lang="en-GB">
                <a:solidFill>
                  <a:srgbClr val="FFC000"/>
                </a:solidFill>
              </a:rPr>
              <a:t>ি</a:t>
            </a:r>
            <a:r>
              <a:rPr altLang="en-GB" b="1" i="1" lang="en-GB">
                <a:solidFill>
                  <a:srgbClr val="FFC000"/>
                </a:solidFill>
              </a:rPr>
              <a:t>খ</a:t>
            </a:r>
            <a:r>
              <a:rPr altLang="en-GB" b="1" i="1" lang="en-GB">
                <a:solidFill>
                  <a:srgbClr val="FFC000"/>
                </a:solidFill>
              </a:rPr>
              <a:t>।</a:t>
            </a:r>
            <a:endParaRPr b="1" i="1" lang="en-GB">
              <a:solidFill>
                <a:srgbClr val="FFC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0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GT-I9295</dc:creator>
  <dcterms:created xsi:type="dcterms:W3CDTF">2015-05-11T09:30:45Z</dcterms:created>
  <dcterms:modified xsi:type="dcterms:W3CDTF">2020-05-13T14:08:31Z</dcterms:modified>
</cp:coreProperties>
</file>