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0" r:id="rId2"/>
    <p:sldId id="257" r:id="rId3"/>
    <p:sldId id="258" r:id="rId4"/>
    <p:sldId id="264" r:id="rId5"/>
    <p:sldId id="261" r:id="rId6"/>
    <p:sldId id="267" r:id="rId7"/>
    <p:sldId id="265" r:id="rId8"/>
    <p:sldId id="277" r:id="rId9"/>
    <p:sldId id="273" r:id="rId10"/>
    <p:sldId id="278" r:id="rId11"/>
    <p:sldId id="262" r:id="rId12"/>
    <p:sldId id="268" r:id="rId13"/>
    <p:sldId id="275" r:id="rId14"/>
    <p:sldId id="256" r:id="rId15"/>
    <p:sldId id="269" r:id="rId16"/>
    <p:sldId id="274" r:id="rId17"/>
    <p:sldId id="2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57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0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E1C74-11AD-4638-A6F8-6927C9609067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F7802-2642-4398-A010-17E6727C2A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2647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F7802-2642-4398-A010-17E6727C2AF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16375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415E6-72FE-4AEC-8329-42AA683EBFA8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41D-1066-4933-89B0-72B7A18C9F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17012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415E6-72FE-4AEC-8329-42AA683EBFA8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41D-1066-4933-89B0-72B7A18C9F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3465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415E6-72FE-4AEC-8329-42AA683EBFA8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41D-1066-4933-89B0-72B7A18C9F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13471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415E6-72FE-4AEC-8329-42AA683EBFA8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41D-1066-4933-89B0-72B7A18C9F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4143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415E6-72FE-4AEC-8329-42AA683EBFA8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41D-1066-4933-89B0-72B7A18C9F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10080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415E6-72FE-4AEC-8329-42AA683EBFA8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41D-1066-4933-89B0-72B7A18C9F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2956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415E6-72FE-4AEC-8329-42AA683EBFA8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41D-1066-4933-89B0-72B7A18C9F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2014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415E6-72FE-4AEC-8329-42AA683EBFA8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41D-1066-4933-89B0-72B7A18C9F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82017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415E6-72FE-4AEC-8329-42AA683EBFA8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41D-1066-4933-89B0-72B7A18C9F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43590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415E6-72FE-4AEC-8329-42AA683EBFA8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41D-1066-4933-89B0-72B7A18C9F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82110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415E6-72FE-4AEC-8329-42AA683EBFA8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441D-1066-4933-89B0-72B7A18C9F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80788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415E6-72FE-4AEC-8329-42AA683EBFA8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E441D-1066-4933-89B0-72B7A18C9F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3791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427" y="1370497"/>
            <a:ext cx="6223379" cy="51531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48168" y="95534"/>
            <a:ext cx="48858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080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n 4"/>
          <p:cNvSpPr/>
          <p:nvPr/>
        </p:nvSpPr>
        <p:spPr>
          <a:xfrm>
            <a:off x="7588150" y="1965278"/>
            <a:ext cx="1596793" cy="2992274"/>
          </a:xfrm>
          <a:prstGeom prst="can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n 5"/>
          <p:cNvSpPr/>
          <p:nvPr/>
        </p:nvSpPr>
        <p:spPr>
          <a:xfrm>
            <a:off x="5104257" y="1992570"/>
            <a:ext cx="1596794" cy="2927443"/>
          </a:xfrm>
          <a:prstGeom prst="can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2306472" y="1992571"/>
            <a:ext cx="1596781" cy="2927443"/>
          </a:xfrm>
          <a:prstGeom prst="can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n 7"/>
          <p:cNvSpPr/>
          <p:nvPr/>
        </p:nvSpPr>
        <p:spPr>
          <a:xfrm>
            <a:off x="7588150" y="2238233"/>
            <a:ext cx="1596794" cy="2719319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>
            <a:off x="5104256" y="3674663"/>
            <a:ext cx="1596795" cy="1282889"/>
          </a:xfrm>
          <a:prstGeom prst="ca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n 13"/>
          <p:cNvSpPr/>
          <p:nvPr/>
        </p:nvSpPr>
        <p:spPr>
          <a:xfrm>
            <a:off x="2306472" y="3138986"/>
            <a:ext cx="1596780" cy="1781028"/>
          </a:xfrm>
          <a:prstGeom prst="ca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695429" y="5131558"/>
            <a:ext cx="81886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66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66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27339" y="5131558"/>
            <a:ext cx="7506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6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61356" y="5131558"/>
            <a:ext cx="7915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248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4" grpId="0" animBg="1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7362" y="286328"/>
            <a:ext cx="28660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44604" y="1062987"/>
            <a:ext cx="1951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 দল</a:t>
            </a:r>
            <a:endParaRPr lang="en-US" sz="48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24521" y="794160"/>
            <a:ext cx="16923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লিচু দল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84141" y="3285297"/>
            <a:ext cx="1883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জাম দল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007" y="2229924"/>
            <a:ext cx="3061534" cy="22055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529" y="4435523"/>
            <a:ext cx="3566616" cy="20062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71" y="2294054"/>
            <a:ext cx="3078496" cy="2045934"/>
          </a:xfrm>
          <a:prstGeom prst="rect">
            <a:avLst/>
          </a:prstGeom>
        </p:spPr>
      </p:pic>
      <p:sp>
        <p:nvSpPr>
          <p:cNvPr id="12" name="Quad Arrow 11"/>
          <p:cNvSpPr/>
          <p:nvPr/>
        </p:nvSpPr>
        <p:spPr>
          <a:xfrm>
            <a:off x="4862905" y="1301991"/>
            <a:ext cx="2394944" cy="2043212"/>
          </a:xfrm>
          <a:prstGeom prst="quad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0217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5271" y="0"/>
            <a:ext cx="2333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 কি?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15152" y="824594"/>
            <a:ext cx="76700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কতগুলো রাশি দেওয়া থাকলে, রাশিগুলো যোগফলকে রাশিগুলো সংখ্যা দ্বারা ভাগ করলে যে মান পাওয়া যায় তাকে রাশিগুলোর গড় বলে।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1940" y="2773272"/>
            <a:ext cx="39987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 নির্ণয়ের সূত্র 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3170" y="3969222"/>
            <a:ext cx="6974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গড়= রাশিগুলোর যোগফল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রাশিগুলোর সংখ্যা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3170" y="4615553"/>
            <a:ext cx="42171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গড়=(১০০+৯০+১৪০)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</a:p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=৩৩০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</a:p>
          <a:p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=১১০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231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436" y="747050"/>
            <a:ext cx="7922281" cy="5036024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58" y="965414"/>
            <a:ext cx="2920620" cy="41797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7889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116" t="5702" r="13127" b="10827"/>
          <a:stretch/>
        </p:blipFill>
        <p:spPr>
          <a:xfrm>
            <a:off x="1147866" y="656392"/>
            <a:ext cx="4652433" cy="5964658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37" y="3390894"/>
            <a:ext cx="9526" cy="76211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574" y="656392"/>
            <a:ext cx="4978550" cy="57422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6623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3760" y="709684"/>
            <a:ext cx="20881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81784" y="3848669"/>
            <a:ext cx="57320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মৌখিক ও পর্যবেক্ষণ এর মাধ্যমে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305498" y="1725346"/>
            <a:ext cx="590336" cy="1440935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0813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6693" y="712892"/>
            <a:ext cx="27841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62066" y="3575713"/>
            <a:ext cx="46402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70C0"/>
                </a:solidFill>
              </a:rPr>
              <a:t>(</a:t>
            </a:r>
            <a:r>
              <a:rPr lang="en-US" sz="4000" dirty="0" smtClean="0">
                <a:solidFill>
                  <a:srgbClr val="0070C0"/>
                </a:solidFill>
              </a:rPr>
              <a:t>১</a:t>
            </a:r>
            <a:r>
              <a:rPr lang="bn-BD" sz="4000" dirty="0" smtClean="0">
                <a:solidFill>
                  <a:srgbClr val="0070C0"/>
                </a:solidFill>
              </a:rPr>
              <a:t>)</a:t>
            </a:r>
            <a:r>
              <a:rPr lang="en-US" sz="4000" dirty="0" smtClean="0">
                <a:solidFill>
                  <a:srgbClr val="0070C0"/>
                </a:solidFill>
              </a:rPr>
              <a:t> ৪,৩,৭,৫,৩</a:t>
            </a:r>
          </a:p>
          <a:p>
            <a:r>
              <a:rPr lang="bn-BD" sz="4000" dirty="0" smtClean="0">
                <a:solidFill>
                  <a:srgbClr val="0070C0"/>
                </a:solidFill>
              </a:rPr>
              <a:t>(</a:t>
            </a:r>
            <a:r>
              <a:rPr lang="en-US" sz="4000" dirty="0" smtClean="0">
                <a:solidFill>
                  <a:srgbClr val="0070C0"/>
                </a:solidFill>
              </a:rPr>
              <a:t>২</a:t>
            </a:r>
            <a:r>
              <a:rPr lang="bn-BD" sz="4000" dirty="0" smtClean="0">
                <a:solidFill>
                  <a:srgbClr val="0070C0"/>
                </a:solidFill>
              </a:rPr>
              <a:t>)</a:t>
            </a:r>
            <a:r>
              <a:rPr lang="en-US" sz="4000" dirty="0" smtClean="0">
                <a:solidFill>
                  <a:srgbClr val="0070C0"/>
                </a:solidFill>
              </a:rPr>
              <a:t> ৮,৯,১২,১১,৭,১০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4" name="Up-Down Arrow 3"/>
          <p:cNvSpPr/>
          <p:nvPr/>
        </p:nvSpPr>
        <p:spPr>
          <a:xfrm>
            <a:off x="4943833" y="1865033"/>
            <a:ext cx="569863" cy="1216152"/>
          </a:xfrm>
          <a:prstGeom prst="up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7287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666" y="821494"/>
            <a:ext cx="7663775" cy="53336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62316" y="1815152"/>
            <a:ext cx="2292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74959" y="1307320"/>
            <a:ext cx="2661316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80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268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99296" y="395785"/>
            <a:ext cx="2838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9617" y="2552132"/>
            <a:ext cx="828419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়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তারিকুল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শুক্রমনি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চাকমা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মহালছড়ি,খাগড়াছড়ি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5595582" y="1355360"/>
            <a:ext cx="586853" cy="119677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5955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92824" y="1878673"/>
            <a:ext cx="6305266" cy="341632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গণিত</a:t>
            </a:r>
            <a:endParaRPr lang="bn-BD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bn-BD" sz="36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endParaRPr lang="en-US" sz="3600" dirty="0" smtClean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পাঠ্যাংশঃ৮</a:t>
            </a:r>
            <a:r>
              <a:rPr lang="bn-BD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১গড়…..</a:t>
            </a:r>
            <a:r>
              <a:rPr lang="en-US" sz="3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</a:t>
            </a:r>
          </a:p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২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।০৬।২০১৯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62066" y="696036"/>
            <a:ext cx="3493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পরিচিতি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175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77101" y="805218"/>
            <a:ext cx="4437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 ভিডিওটি দেখি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029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16906" y="811621"/>
            <a:ext cx="26613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939619" y="1827284"/>
            <a:ext cx="615889" cy="1338996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918948" y="3589361"/>
            <a:ext cx="5111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১৬.১.১  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১৬.২.১  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23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agnetic Disk 1"/>
          <p:cNvSpPr/>
          <p:nvPr/>
        </p:nvSpPr>
        <p:spPr>
          <a:xfrm>
            <a:off x="3155243" y="1187352"/>
            <a:ext cx="1323834" cy="3343701"/>
          </a:xfrm>
          <a:prstGeom prst="flowChartMagneticDisk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Magnetic Disk 18"/>
          <p:cNvSpPr/>
          <p:nvPr/>
        </p:nvSpPr>
        <p:spPr>
          <a:xfrm>
            <a:off x="4766506" y="532263"/>
            <a:ext cx="2730285" cy="4110258"/>
          </a:xfrm>
          <a:prstGeom prst="flowChartMagneticDisk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Magnetic Disk 19"/>
          <p:cNvSpPr/>
          <p:nvPr/>
        </p:nvSpPr>
        <p:spPr>
          <a:xfrm>
            <a:off x="1715985" y="1266963"/>
            <a:ext cx="1323834" cy="3343701"/>
          </a:xfrm>
          <a:prstGeom prst="flowChartMagneticDisk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Magnetic Disk 20"/>
          <p:cNvSpPr/>
          <p:nvPr/>
        </p:nvSpPr>
        <p:spPr>
          <a:xfrm>
            <a:off x="202305" y="1153241"/>
            <a:ext cx="1323834" cy="3343701"/>
          </a:xfrm>
          <a:prstGeom prst="flowChartMagneticDisk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Magnetic Disk 22"/>
          <p:cNvSpPr/>
          <p:nvPr/>
        </p:nvSpPr>
        <p:spPr>
          <a:xfrm>
            <a:off x="7682750" y="1266964"/>
            <a:ext cx="1323834" cy="3343701"/>
          </a:xfrm>
          <a:prstGeom prst="flowChartMagneticDisk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Magnetic Disk 23"/>
          <p:cNvSpPr/>
          <p:nvPr/>
        </p:nvSpPr>
        <p:spPr>
          <a:xfrm>
            <a:off x="9202916" y="1276062"/>
            <a:ext cx="1323834" cy="3343701"/>
          </a:xfrm>
          <a:prstGeom prst="flowChartMagneticDisk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Magnetic Disk 24"/>
          <p:cNvSpPr/>
          <p:nvPr/>
        </p:nvSpPr>
        <p:spPr>
          <a:xfrm>
            <a:off x="10753569" y="1187353"/>
            <a:ext cx="1323834" cy="3343701"/>
          </a:xfrm>
          <a:prstGeom prst="flowChartMagneticDisk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Magnetic Disk 26"/>
          <p:cNvSpPr/>
          <p:nvPr/>
        </p:nvSpPr>
        <p:spPr>
          <a:xfrm>
            <a:off x="206884" y="3794078"/>
            <a:ext cx="1314675" cy="716512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Magnetic Disk 32"/>
          <p:cNvSpPr/>
          <p:nvPr/>
        </p:nvSpPr>
        <p:spPr>
          <a:xfrm>
            <a:off x="3153228" y="2723306"/>
            <a:ext cx="1314675" cy="188735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Magnetic Disk 33"/>
          <p:cNvSpPr/>
          <p:nvPr/>
        </p:nvSpPr>
        <p:spPr>
          <a:xfrm>
            <a:off x="1683353" y="3202670"/>
            <a:ext cx="1314675" cy="1421642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Magnetic Disk 41"/>
          <p:cNvSpPr/>
          <p:nvPr/>
        </p:nvSpPr>
        <p:spPr>
          <a:xfrm>
            <a:off x="7696488" y="3220879"/>
            <a:ext cx="1314675" cy="1421642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Flowchart: Magnetic Disk 42"/>
          <p:cNvSpPr/>
          <p:nvPr/>
        </p:nvSpPr>
        <p:spPr>
          <a:xfrm>
            <a:off x="9193938" y="3220879"/>
            <a:ext cx="1314675" cy="1421642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lowchart: Magnetic Disk 43"/>
          <p:cNvSpPr/>
          <p:nvPr/>
        </p:nvSpPr>
        <p:spPr>
          <a:xfrm>
            <a:off x="10749080" y="3289118"/>
            <a:ext cx="1314675" cy="1248767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owchart: Magnetic Disk 44"/>
          <p:cNvSpPr/>
          <p:nvPr/>
        </p:nvSpPr>
        <p:spPr>
          <a:xfrm>
            <a:off x="4778291" y="1978926"/>
            <a:ext cx="2694387" cy="2677243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42152" y="4817833"/>
            <a:ext cx="1483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582035" y="4819932"/>
            <a:ext cx="1483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64414" y="4813449"/>
            <a:ext cx="1483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522597" y="4813448"/>
            <a:ext cx="1483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265093" y="4877965"/>
            <a:ext cx="1483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804976" y="4877965"/>
            <a:ext cx="1483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100109" y="4819932"/>
            <a:ext cx="1483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080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7" grpId="0" animBg="1"/>
      <p:bldP spid="27" grpId="1" animBg="1"/>
      <p:bldP spid="33" grpId="0" animBg="1"/>
      <p:bldP spid="33" grpId="1" animBg="1"/>
      <p:bldP spid="34" grpId="0" animBg="1"/>
      <p:bldP spid="34" grpId="1" animBg="1"/>
      <p:bldP spid="42" grpId="0" animBg="1"/>
      <p:bldP spid="43" grpId="0" animBg="1"/>
      <p:bldP spid="44" grpId="0" animBg="1"/>
      <p:bldP spid="45" grpId="0" animBg="1"/>
      <p:bldP spid="45" grpId="1" animBg="1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5270" y="777923"/>
            <a:ext cx="38486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</a:t>
            </a:r>
            <a:endParaRPr lang="en-US" sz="5400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45205" y="3234520"/>
            <a:ext cx="1241948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574972" y="1701253"/>
            <a:ext cx="484632" cy="1233016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456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295396" y="194477"/>
            <a:ext cx="736979" cy="627797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060209" y="1054286"/>
            <a:ext cx="736979" cy="627797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58417" y="1105464"/>
            <a:ext cx="736979" cy="627797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368448" y="250206"/>
            <a:ext cx="736979" cy="627797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97977" y="160456"/>
            <a:ext cx="736979" cy="627797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732047" y="1903858"/>
            <a:ext cx="736979" cy="627797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823867" y="1057701"/>
            <a:ext cx="736979" cy="627797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722950" y="1057702"/>
            <a:ext cx="736979" cy="627797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608383" y="1098645"/>
            <a:ext cx="736979" cy="627797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558339" y="259307"/>
            <a:ext cx="736979" cy="627797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609221" y="254757"/>
            <a:ext cx="736979" cy="627797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787473" y="254757"/>
            <a:ext cx="736979" cy="627797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0581561" y="1944804"/>
            <a:ext cx="736979" cy="627797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9771788" y="1944805"/>
            <a:ext cx="736979" cy="627797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828958" y="1973242"/>
            <a:ext cx="736979" cy="627797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0508767" y="1121390"/>
            <a:ext cx="736979" cy="627797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9648959" y="1153231"/>
            <a:ext cx="736979" cy="627797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789151" y="1212374"/>
            <a:ext cx="736979" cy="627797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639029" y="401469"/>
            <a:ext cx="736979" cy="627797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9526130" y="336645"/>
            <a:ext cx="736979" cy="627797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0422338" y="336645"/>
            <a:ext cx="736979" cy="627797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0932" y="-2275"/>
            <a:ext cx="3874828" cy="269315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260944" y="0"/>
            <a:ext cx="3874828" cy="260103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8379718" y="136477"/>
            <a:ext cx="3671255" cy="255213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114558" y="2966110"/>
            <a:ext cx="10109582" cy="160589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101031" y="3432614"/>
            <a:ext cx="736979" cy="627797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843814" y="3823202"/>
            <a:ext cx="736979" cy="627797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86854" y="4885899"/>
            <a:ext cx="3395022" cy="181705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743765" y="3836140"/>
            <a:ext cx="736979" cy="627797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789498" y="3124525"/>
            <a:ext cx="736979" cy="627797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683700" y="3822503"/>
            <a:ext cx="736979" cy="627797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640776" y="3073002"/>
            <a:ext cx="736979" cy="627797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614479" y="3794646"/>
            <a:ext cx="736979" cy="627797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632092" y="3021273"/>
            <a:ext cx="736979" cy="627797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622306" y="3865156"/>
            <a:ext cx="736979" cy="627797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600096" y="3047146"/>
            <a:ext cx="736979" cy="627797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627116" y="3849796"/>
            <a:ext cx="736979" cy="627797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605639" y="3021274"/>
            <a:ext cx="736979" cy="627797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7642739" y="3791504"/>
            <a:ext cx="736979" cy="627797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7536105" y="3026957"/>
            <a:ext cx="736979" cy="627797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8586035" y="3815974"/>
            <a:ext cx="736979" cy="627797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8565096" y="3052248"/>
            <a:ext cx="736979" cy="627797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9471538" y="3815974"/>
            <a:ext cx="736979" cy="627797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9452483" y="3090361"/>
            <a:ext cx="736979" cy="627797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10385938" y="3807156"/>
            <a:ext cx="736979" cy="627797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10385938" y="3028380"/>
            <a:ext cx="736979" cy="627797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1899646" y="3123832"/>
            <a:ext cx="736979" cy="627797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714289" y="4871119"/>
            <a:ext cx="3395022" cy="181705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8605894" y="4887607"/>
            <a:ext cx="3395022" cy="181705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584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6 L -0.03567 0.22847 " pathEditMode="relative" rAng="0" ptsTypes="AA">
                                      <p:cBhvr>
                                        <p:cTn id="23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" y="1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48148E-6 L 0.05755 0.27685 " pathEditMode="relative" rAng="0" ptsTypes="AA">
                                      <p:cBhvr>
                                        <p:cTn id="24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" y="1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59259E-6 L 0.25286 0.27106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43" y="1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L 0.01419 0.27384 " pathEditMode="relative" rAng="0" ptsTypes="AA">
                                      <p:cBhvr>
                                        <p:cTn id="25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" y="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7.40741E-7 L -0.21575 0.27732 " pathEditMode="relative" rAng="0" ptsTypes="AA">
                                      <p:cBhvr>
                                        <p:cTn id="25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94" y="1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96296E-6 L -0.48542 0.27708 " pathEditMode="relative" rAng="0" ptsTypes="AA">
                                      <p:cBhvr>
                                        <p:cTn id="25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71" y="1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59259E-6 L -0.28282 0.3007 " pathEditMode="relative" rAng="0" ptsTypes="AA">
                                      <p:cBhvr>
                                        <p:cTn id="26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41" y="1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0.13933 0.27801 " pathEditMode="relative" rAng="0" ptsTypes="AA">
                                      <p:cBhvr>
                                        <p:cTn id="26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59259E-6 L 0.33268 0.28982 " pathEditMode="relative" rAng="0" ptsTypes="AA">
                                      <p:cBhvr>
                                        <p:cTn id="27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28" y="1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0 L -0.24388 0.41968 " pathEditMode="relative" rAng="0" ptsTypes="AA">
                                      <p:cBhvr>
                                        <p:cTn id="27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1" y="2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11111E-6 L 0.675 0.41991 " pathEditMode="relative" rAng="0" ptsTypes="AA">
                                      <p:cBhvr>
                                        <p:cTn id="27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50" y="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7.40741E-7 L 0.26523 0.30417 " pathEditMode="relative" rAng="0" ptsTypes="AA">
                                      <p:cBhvr>
                                        <p:cTn id="28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55" y="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9024 0.31042 " pathEditMode="relative" rAng="0" ptsTypes="AA">
                                      <p:cBhvr>
                                        <p:cTn id="28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8" y="1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0.18932 0.31042 " pathEditMode="relative" rAng="0" ptsTypes="AA">
                                      <p:cBhvr>
                                        <p:cTn id="29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66" y="1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07407E-6 L 0.34362 0.31829 " pathEditMode="relative" rAng="0" ptsTypes="AA">
                                      <p:cBhvr>
                                        <p:cTn id="29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74" y="1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7.40741E-7 L -0.20586 0.30417 " pathEditMode="relative" rAng="0" ptsTypes="AA">
                                      <p:cBhvr>
                                        <p:cTn id="29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9" y="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0.05299 0.30416 " pathEditMode="relative" rAng="0" ptsTypes="AA">
                                      <p:cBhvr>
                                        <p:cTn id="30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3" y="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11111E-6 L 0.1612 0.3169 " pathEditMode="relative" rAng="0" ptsTypes="AA">
                                      <p:cBhvr>
                                        <p:cTn id="30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60" y="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-0.50951 0.23565 " pathEditMode="relative" rAng="0" ptsTypes="AA">
                                      <p:cBhvr>
                                        <p:cTn id="31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82" y="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33333E-6 L -0.23502 0.23172 " pathEditMode="relative" rAng="0" ptsTypes="AA">
                                      <p:cBhvr>
                                        <p:cTn id="31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58" y="1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07407E-6 L -0.00404 0.22893 " pathEditMode="relative" rAng="0" ptsTypes="AA">
                                      <p:cBhvr>
                                        <p:cTn id="31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9" grpId="0" animBg="1"/>
      <p:bldP spid="30" grpId="0" animBg="1"/>
      <p:bldP spid="34" grpId="0" animBg="1"/>
      <p:bldP spid="36" grpId="0" animBg="1"/>
      <p:bldP spid="36" grpId="1" animBg="1"/>
      <p:bldP spid="37" grpId="0" animBg="1"/>
      <p:bldP spid="37" grpId="1" animBg="1"/>
      <p:bldP spid="38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771" y="279492"/>
            <a:ext cx="5923538" cy="55481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505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152</Words>
  <Application>Microsoft Office PowerPoint</Application>
  <PresentationFormat>Custom</PresentationFormat>
  <Paragraphs>48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Lokopriya Dewan</cp:lastModifiedBy>
  <cp:revision>112</cp:revision>
  <dcterms:created xsi:type="dcterms:W3CDTF">2019-06-27T04:53:18Z</dcterms:created>
  <dcterms:modified xsi:type="dcterms:W3CDTF">2020-05-13T05:23:50Z</dcterms:modified>
</cp:coreProperties>
</file>