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71" r:id="rId2"/>
    <p:sldId id="270" r:id="rId3"/>
    <p:sldId id="269" r:id="rId4"/>
    <p:sldId id="260" r:id="rId5"/>
    <p:sldId id="261" r:id="rId6"/>
    <p:sldId id="268" r:id="rId7"/>
    <p:sldId id="277" r:id="rId8"/>
    <p:sldId id="262" r:id="rId9"/>
    <p:sldId id="263" r:id="rId10"/>
    <p:sldId id="264" r:id="rId11"/>
    <p:sldId id="265" r:id="rId12"/>
    <p:sldId id="275" r:id="rId13"/>
    <p:sldId id="274" r:id="rId14"/>
    <p:sldId id="273" r:id="rId15"/>
    <p:sldId id="276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32773-ABC1-4920-8F0E-CAF133BCC3D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871FE-899C-4626-842B-746DCAA5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C6E1-2834-4157-9738-9F7AD82F5BE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9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5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4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78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34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9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6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48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0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5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0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7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8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7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2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0E05-286F-4B72-B89F-2FE542E24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9A118E-FCB9-4BD0-94AE-41E12FE6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6" y="84126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9036" y="1938272"/>
            <a:ext cx="42595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905"/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03290" y="301582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সময়ের এককের মধ্যে সম্পর্ক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37763" y="1776211"/>
            <a:ext cx="7620000" cy="3886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৬০ সেকেন্ড=  ১ মিনিট</a:t>
            </a:r>
          </a:p>
          <a:p>
            <a:r>
              <a: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৬০  মিনিট  = ১ ঘণ্টা </a:t>
            </a:r>
          </a:p>
          <a:p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২৪  ঘণ্টা= ১ দিন </a:t>
            </a:r>
          </a:p>
        </p:txBody>
      </p:sp>
    </p:spTree>
    <p:extLst>
      <p:ext uri="{BB962C8B-B14F-4D97-AF65-F5344CB8AC3E}">
        <p14:creationId xmlns:p14="http://schemas.microsoft.com/office/powerpoint/2010/main" val="37078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5697" y="92362"/>
            <a:ext cx="7391400" cy="15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ঘড়িতে  কয়টা বাজে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0960" y="5614851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চারটা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0" y="1945110"/>
            <a:ext cx="5181600" cy="33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92" y="2655652"/>
            <a:ext cx="7876715" cy="32982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2752" y="4282309"/>
            <a:ext cx="2294155" cy="16394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৬০সেকেণ্ড=</a:t>
            </a:r>
            <a:r>
              <a:rPr lang="bn-BD" sz="6600" dirty="0" smtClean="0"/>
              <a:t> 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512575" y="0"/>
            <a:ext cx="203744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3406" y="415498"/>
            <a:ext cx="4119135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7108" y="1821123"/>
            <a:ext cx="3490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মিনিট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01 0 L 0.18685 -0.26065 L -0.06953 -0.26458 L -0.09453 -0.3456 L -0.12722 -0.27037 L -0.15104 -0.35139 L -0.18581 -0.26273 L -0.20755 -0.35139 L -0.24675 -0.26273 L -0.45534 -0.26273 C -0.45508 -0.1713 -0.45469 -0.07986 -0.4543 0.01157 L -0.18373 0.01366 L -0.18255 0.01366 " pathEditMode="relative" ptsTypes="AAAAAAAAAAAA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uiExpand="1" build="p" animBg="1"/>
      <p:bldP spid="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150772" y="2034861"/>
            <a:ext cx="6619741" cy="4224271"/>
          </a:xfrm>
          <a:custGeom>
            <a:avLst/>
            <a:gdLst>
              <a:gd name="connsiteX0" fmla="*/ 4899225 w 7122000"/>
              <a:gd name="connsiteY0" fmla="*/ 4419305 h 5679569"/>
              <a:gd name="connsiteX1" fmla="*/ 4820274 w 7122000"/>
              <a:gd name="connsiteY1" fmla="*/ 4499546 h 5679569"/>
              <a:gd name="connsiteX2" fmla="*/ 4859750 w 7122000"/>
              <a:gd name="connsiteY2" fmla="*/ 4499546 h 5679569"/>
              <a:gd name="connsiteX3" fmla="*/ 4859750 w 7122000"/>
              <a:gd name="connsiteY3" fmla="*/ 4552158 h 5679569"/>
              <a:gd name="connsiteX4" fmla="*/ 4796622 w 7122000"/>
              <a:gd name="connsiteY4" fmla="*/ 4552158 h 5679569"/>
              <a:gd name="connsiteX5" fmla="*/ 4796622 w 7122000"/>
              <a:gd name="connsiteY5" fmla="*/ 4635275 h 5679569"/>
              <a:gd name="connsiteX6" fmla="*/ 4764968 w 7122000"/>
              <a:gd name="connsiteY6" fmla="*/ 4635275 h 5679569"/>
              <a:gd name="connsiteX7" fmla="*/ 4764968 w 7122000"/>
              <a:gd name="connsiteY7" fmla="*/ 4595155 h 5679569"/>
              <a:gd name="connsiteX8" fmla="*/ 4686017 w 7122000"/>
              <a:gd name="connsiteY8" fmla="*/ 4675396 h 5679569"/>
              <a:gd name="connsiteX9" fmla="*/ 4764968 w 7122000"/>
              <a:gd name="connsiteY9" fmla="*/ 4755637 h 5679569"/>
              <a:gd name="connsiteX10" fmla="*/ 4764968 w 7122000"/>
              <a:gd name="connsiteY10" fmla="*/ 4715517 h 5679569"/>
              <a:gd name="connsiteX11" fmla="*/ 4796622 w 7122000"/>
              <a:gd name="connsiteY11" fmla="*/ 4715517 h 5679569"/>
              <a:gd name="connsiteX12" fmla="*/ 4796622 w 7122000"/>
              <a:gd name="connsiteY12" fmla="*/ 4798635 h 5679569"/>
              <a:gd name="connsiteX13" fmla="*/ 4859750 w 7122000"/>
              <a:gd name="connsiteY13" fmla="*/ 4798635 h 5679569"/>
              <a:gd name="connsiteX14" fmla="*/ 4859750 w 7122000"/>
              <a:gd name="connsiteY14" fmla="*/ 4851246 h 5679569"/>
              <a:gd name="connsiteX15" fmla="*/ 4820274 w 7122000"/>
              <a:gd name="connsiteY15" fmla="*/ 4851246 h 5679569"/>
              <a:gd name="connsiteX16" fmla="*/ 4899225 w 7122000"/>
              <a:gd name="connsiteY16" fmla="*/ 4931487 h 5679569"/>
              <a:gd name="connsiteX17" fmla="*/ 4978176 w 7122000"/>
              <a:gd name="connsiteY17" fmla="*/ 4851246 h 5679569"/>
              <a:gd name="connsiteX18" fmla="*/ 4938700 w 7122000"/>
              <a:gd name="connsiteY18" fmla="*/ 4851246 h 5679569"/>
              <a:gd name="connsiteX19" fmla="*/ 4938700 w 7122000"/>
              <a:gd name="connsiteY19" fmla="*/ 4798635 h 5679569"/>
              <a:gd name="connsiteX20" fmla="*/ 5001827 w 7122000"/>
              <a:gd name="connsiteY20" fmla="*/ 4798635 h 5679569"/>
              <a:gd name="connsiteX21" fmla="*/ 5001827 w 7122000"/>
              <a:gd name="connsiteY21" fmla="*/ 4715517 h 5679569"/>
              <a:gd name="connsiteX22" fmla="*/ 5033482 w 7122000"/>
              <a:gd name="connsiteY22" fmla="*/ 4715517 h 5679569"/>
              <a:gd name="connsiteX23" fmla="*/ 5033482 w 7122000"/>
              <a:gd name="connsiteY23" fmla="*/ 4755637 h 5679569"/>
              <a:gd name="connsiteX24" fmla="*/ 5112433 w 7122000"/>
              <a:gd name="connsiteY24" fmla="*/ 4675396 h 5679569"/>
              <a:gd name="connsiteX25" fmla="*/ 5033482 w 7122000"/>
              <a:gd name="connsiteY25" fmla="*/ 4595155 h 5679569"/>
              <a:gd name="connsiteX26" fmla="*/ 5033482 w 7122000"/>
              <a:gd name="connsiteY26" fmla="*/ 4635275 h 5679569"/>
              <a:gd name="connsiteX27" fmla="*/ 5001827 w 7122000"/>
              <a:gd name="connsiteY27" fmla="*/ 4635275 h 5679569"/>
              <a:gd name="connsiteX28" fmla="*/ 5001827 w 7122000"/>
              <a:gd name="connsiteY28" fmla="*/ 4552158 h 5679569"/>
              <a:gd name="connsiteX29" fmla="*/ 4938700 w 7122000"/>
              <a:gd name="connsiteY29" fmla="*/ 4552158 h 5679569"/>
              <a:gd name="connsiteX30" fmla="*/ 4938700 w 7122000"/>
              <a:gd name="connsiteY30" fmla="*/ 4499546 h 5679569"/>
              <a:gd name="connsiteX31" fmla="*/ 4978176 w 7122000"/>
              <a:gd name="connsiteY31" fmla="*/ 4499546 h 5679569"/>
              <a:gd name="connsiteX32" fmla="*/ 2075838 w 7122000"/>
              <a:gd name="connsiteY32" fmla="*/ 4419305 h 5679569"/>
              <a:gd name="connsiteX33" fmla="*/ 1996887 w 7122000"/>
              <a:gd name="connsiteY33" fmla="*/ 4499546 h 5679569"/>
              <a:gd name="connsiteX34" fmla="*/ 2036363 w 7122000"/>
              <a:gd name="connsiteY34" fmla="*/ 4499546 h 5679569"/>
              <a:gd name="connsiteX35" fmla="*/ 2036363 w 7122000"/>
              <a:gd name="connsiteY35" fmla="*/ 4552158 h 5679569"/>
              <a:gd name="connsiteX36" fmla="*/ 1973236 w 7122000"/>
              <a:gd name="connsiteY36" fmla="*/ 4552158 h 5679569"/>
              <a:gd name="connsiteX37" fmla="*/ 1973236 w 7122000"/>
              <a:gd name="connsiteY37" fmla="*/ 4635275 h 5679569"/>
              <a:gd name="connsiteX38" fmla="*/ 1941581 w 7122000"/>
              <a:gd name="connsiteY38" fmla="*/ 4635275 h 5679569"/>
              <a:gd name="connsiteX39" fmla="*/ 1941581 w 7122000"/>
              <a:gd name="connsiteY39" fmla="*/ 4595155 h 5679569"/>
              <a:gd name="connsiteX40" fmla="*/ 1862630 w 7122000"/>
              <a:gd name="connsiteY40" fmla="*/ 4675396 h 5679569"/>
              <a:gd name="connsiteX41" fmla="*/ 1941581 w 7122000"/>
              <a:gd name="connsiteY41" fmla="*/ 4755637 h 5679569"/>
              <a:gd name="connsiteX42" fmla="*/ 1941581 w 7122000"/>
              <a:gd name="connsiteY42" fmla="*/ 4715517 h 5679569"/>
              <a:gd name="connsiteX43" fmla="*/ 1973236 w 7122000"/>
              <a:gd name="connsiteY43" fmla="*/ 4715517 h 5679569"/>
              <a:gd name="connsiteX44" fmla="*/ 1973236 w 7122000"/>
              <a:gd name="connsiteY44" fmla="*/ 4798635 h 5679569"/>
              <a:gd name="connsiteX45" fmla="*/ 2036363 w 7122000"/>
              <a:gd name="connsiteY45" fmla="*/ 4798635 h 5679569"/>
              <a:gd name="connsiteX46" fmla="*/ 2036363 w 7122000"/>
              <a:gd name="connsiteY46" fmla="*/ 4851246 h 5679569"/>
              <a:gd name="connsiteX47" fmla="*/ 1996887 w 7122000"/>
              <a:gd name="connsiteY47" fmla="*/ 4851246 h 5679569"/>
              <a:gd name="connsiteX48" fmla="*/ 2075838 w 7122000"/>
              <a:gd name="connsiteY48" fmla="*/ 4931487 h 5679569"/>
              <a:gd name="connsiteX49" fmla="*/ 2154789 w 7122000"/>
              <a:gd name="connsiteY49" fmla="*/ 4851246 h 5679569"/>
              <a:gd name="connsiteX50" fmla="*/ 2115313 w 7122000"/>
              <a:gd name="connsiteY50" fmla="*/ 4851246 h 5679569"/>
              <a:gd name="connsiteX51" fmla="*/ 2115313 w 7122000"/>
              <a:gd name="connsiteY51" fmla="*/ 4798635 h 5679569"/>
              <a:gd name="connsiteX52" fmla="*/ 2178440 w 7122000"/>
              <a:gd name="connsiteY52" fmla="*/ 4798635 h 5679569"/>
              <a:gd name="connsiteX53" fmla="*/ 2178440 w 7122000"/>
              <a:gd name="connsiteY53" fmla="*/ 4715517 h 5679569"/>
              <a:gd name="connsiteX54" fmla="*/ 2210095 w 7122000"/>
              <a:gd name="connsiteY54" fmla="*/ 4715517 h 5679569"/>
              <a:gd name="connsiteX55" fmla="*/ 2210095 w 7122000"/>
              <a:gd name="connsiteY55" fmla="*/ 4755637 h 5679569"/>
              <a:gd name="connsiteX56" fmla="*/ 2289046 w 7122000"/>
              <a:gd name="connsiteY56" fmla="*/ 4675396 h 5679569"/>
              <a:gd name="connsiteX57" fmla="*/ 2210095 w 7122000"/>
              <a:gd name="connsiteY57" fmla="*/ 4595155 h 5679569"/>
              <a:gd name="connsiteX58" fmla="*/ 2210095 w 7122000"/>
              <a:gd name="connsiteY58" fmla="*/ 4635275 h 5679569"/>
              <a:gd name="connsiteX59" fmla="*/ 2178440 w 7122000"/>
              <a:gd name="connsiteY59" fmla="*/ 4635275 h 5679569"/>
              <a:gd name="connsiteX60" fmla="*/ 2178440 w 7122000"/>
              <a:gd name="connsiteY60" fmla="*/ 4552158 h 5679569"/>
              <a:gd name="connsiteX61" fmla="*/ 2115313 w 7122000"/>
              <a:gd name="connsiteY61" fmla="*/ 4552158 h 5679569"/>
              <a:gd name="connsiteX62" fmla="*/ 2115313 w 7122000"/>
              <a:gd name="connsiteY62" fmla="*/ 4499546 h 5679569"/>
              <a:gd name="connsiteX63" fmla="*/ 2154789 w 7122000"/>
              <a:gd name="connsiteY63" fmla="*/ 4499546 h 5679569"/>
              <a:gd name="connsiteX64" fmla="*/ 3561000 w 7122000"/>
              <a:gd name="connsiteY64" fmla="*/ 4338785 h 5679569"/>
              <a:gd name="connsiteX65" fmla="*/ 3574005 w 7122000"/>
              <a:gd name="connsiteY65" fmla="*/ 4346708 h 5679569"/>
              <a:gd name="connsiteX66" fmla="*/ 3549997 w 7122000"/>
              <a:gd name="connsiteY66" fmla="*/ 4345489 h 5679569"/>
              <a:gd name="connsiteX67" fmla="*/ 5549615 w 7122000"/>
              <a:gd name="connsiteY67" fmla="*/ 2226117 h 5679569"/>
              <a:gd name="connsiteX68" fmla="*/ 5470663 w 7122000"/>
              <a:gd name="connsiteY68" fmla="*/ 2306357 h 5679569"/>
              <a:gd name="connsiteX69" fmla="*/ 5510139 w 7122000"/>
              <a:gd name="connsiteY69" fmla="*/ 2306357 h 5679569"/>
              <a:gd name="connsiteX70" fmla="*/ 5510139 w 7122000"/>
              <a:gd name="connsiteY70" fmla="*/ 2358969 h 5679569"/>
              <a:gd name="connsiteX71" fmla="*/ 5447012 w 7122000"/>
              <a:gd name="connsiteY71" fmla="*/ 2358969 h 5679569"/>
              <a:gd name="connsiteX72" fmla="*/ 5447012 w 7122000"/>
              <a:gd name="connsiteY72" fmla="*/ 2442086 h 5679569"/>
              <a:gd name="connsiteX73" fmla="*/ 5415357 w 7122000"/>
              <a:gd name="connsiteY73" fmla="*/ 2442086 h 5679569"/>
              <a:gd name="connsiteX74" fmla="*/ 5415357 w 7122000"/>
              <a:gd name="connsiteY74" fmla="*/ 2401966 h 5679569"/>
              <a:gd name="connsiteX75" fmla="*/ 5336407 w 7122000"/>
              <a:gd name="connsiteY75" fmla="*/ 2482207 h 5679569"/>
              <a:gd name="connsiteX76" fmla="*/ 5415357 w 7122000"/>
              <a:gd name="connsiteY76" fmla="*/ 2562448 h 5679569"/>
              <a:gd name="connsiteX77" fmla="*/ 5415357 w 7122000"/>
              <a:gd name="connsiteY77" fmla="*/ 2522328 h 5679569"/>
              <a:gd name="connsiteX78" fmla="*/ 5447012 w 7122000"/>
              <a:gd name="connsiteY78" fmla="*/ 2522328 h 5679569"/>
              <a:gd name="connsiteX79" fmla="*/ 5447012 w 7122000"/>
              <a:gd name="connsiteY79" fmla="*/ 2605446 h 5679569"/>
              <a:gd name="connsiteX80" fmla="*/ 5510139 w 7122000"/>
              <a:gd name="connsiteY80" fmla="*/ 2605446 h 5679569"/>
              <a:gd name="connsiteX81" fmla="*/ 5510139 w 7122000"/>
              <a:gd name="connsiteY81" fmla="*/ 2658057 h 5679569"/>
              <a:gd name="connsiteX82" fmla="*/ 5470663 w 7122000"/>
              <a:gd name="connsiteY82" fmla="*/ 2658057 h 5679569"/>
              <a:gd name="connsiteX83" fmla="*/ 5549615 w 7122000"/>
              <a:gd name="connsiteY83" fmla="*/ 2738298 h 5679569"/>
              <a:gd name="connsiteX84" fmla="*/ 5628566 w 7122000"/>
              <a:gd name="connsiteY84" fmla="*/ 2658057 h 5679569"/>
              <a:gd name="connsiteX85" fmla="*/ 5589090 w 7122000"/>
              <a:gd name="connsiteY85" fmla="*/ 2658057 h 5679569"/>
              <a:gd name="connsiteX86" fmla="*/ 5589090 w 7122000"/>
              <a:gd name="connsiteY86" fmla="*/ 2605446 h 5679569"/>
              <a:gd name="connsiteX87" fmla="*/ 5652217 w 7122000"/>
              <a:gd name="connsiteY87" fmla="*/ 2605446 h 5679569"/>
              <a:gd name="connsiteX88" fmla="*/ 5652217 w 7122000"/>
              <a:gd name="connsiteY88" fmla="*/ 2522328 h 5679569"/>
              <a:gd name="connsiteX89" fmla="*/ 5683872 w 7122000"/>
              <a:gd name="connsiteY89" fmla="*/ 2522328 h 5679569"/>
              <a:gd name="connsiteX90" fmla="*/ 5683872 w 7122000"/>
              <a:gd name="connsiteY90" fmla="*/ 2562448 h 5679569"/>
              <a:gd name="connsiteX91" fmla="*/ 5762822 w 7122000"/>
              <a:gd name="connsiteY91" fmla="*/ 2482207 h 5679569"/>
              <a:gd name="connsiteX92" fmla="*/ 5683872 w 7122000"/>
              <a:gd name="connsiteY92" fmla="*/ 2401966 h 5679569"/>
              <a:gd name="connsiteX93" fmla="*/ 5683872 w 7122000"/>
              <a:gd name="connsiteY93" fmla="*/ 2442086 h 5679569"/>
              <a:gd name="connsiteX94" fmla="*/ 5652217 w 7122000"/>
              <a:gd name="connsiteY94" fmla="*/ 2442086 h 5679569"/>
              <a:gd name="connsiteX95" fmla="*/ 5652217 w 7122000"/>
              <a:gd name="connsiteY95" fmla="*/ 2358969 h 5679569"/>
              <a:gd name="connsiteX96" fmla="*/ 5589090 w 7122000"/>
              <a:gd name="connsiteY96" fmla="*/ 2358969 h 5679569"/>
              <a:gd name="connsiteX97" fmla="*/ 5589090 w 7122000"/>
              <a:gd name="connsiteY97" fmla="*/ 2306357 h 5679569"/>
              <a:gd name="connsiteX98" fmla="*/ 5628566 w 7122000"/>
              <a:gd name="connsiteY98" fmla="*/ 2306357 h 5679569"/>
              <a:gd name="connsiteX99" fmla="*/ 1354380 w 7122000"/>
              <a:gd name="connsiteY99" fmla="*/ 2226117 h 5679569"/>
              <a:gd name="connsiteX100" fmla="*/ 1275429 w 7122000"/>
              <a:gd name="connsiteY100" fmla="*/ 2306357 h 5679569"/>
              <a:gd name="connsiteX101" fmla="*/ 1314905 w 7122000"/>
              <a:gd name="connsiteY101" fmla="*/ 2306357 h 5679569"/>
              <a:gd name="connsiteX102" fmla="*/ 1314905 w 7122000"/>
              <a:gd name="connsiteY102" fmla="*/ 2358969 h 5679569"/>
              <a:gd name="connsiteX103" fmla="*/ 1251778 w 7122000"/>
              <a:gd name="connsiteY103" fmla="*/ 2358969 h 5679569"/>
              <a:gd name="connsiteX104" fmla="*/ 1251778 w 7122000"/>
              <a:gd name="connsiteY104" fmla="*/ 2442086 h 5679569"/>
              <a:gd name="connsiteX105" fmla="*/ 1220123 w 7122000"/>
              <a:gd name="connsiteY105" fmla="*/ 2442086 h 5679569"/>
              <a:gd name="connsiteX106" fmla="*/ 1220123 w 7122000"/>
              <a:gd name="connsiteY106" fmla="*/ 2401966 h 5679569"/>
              <a:gd name="connsiteX107" fmla="*/ 1141172 w 7122000"/>
              <a:gd name="connsiteY107" fmla="*/ 2482207 h 5679569"/>
              <a:gd name="connsiteX108" fmla="*/ 1220123 w 7122000"/>
              <a:gd name="connsiteY108" fmla="*/ 2562448 h 5679569"/>
              <a:gd name="connsiteX109" fmla="*/ 1220123 w 7122000"/>
              <a:gd name="connsiteY109" fmla="*/ 2522328 h 5679569"/>
              <a:gd name="connsiteX110" fmla="*/ 1251778 w 7122000"/>
              <a:gd name="connsiteY110" fmla="*/ 2522328 h 5679569"/>
              <a:gd name="connsiteX111" fmla="*/ 1251778 w 7122000"/>
              <a:gd name="connsiteY111" fmla="*/ 2605446 h 5679569"/>
              <a:gd name="connsiteX112" fmla="*/ 1314905 w 7122000"/>
              <a:gd name="connsiteY112" fmla="*/ 2605446 h 5679569"/>
              <a:gd name="connsiteX113" fmla="*/ 1314905 w 7122000"/>
              <a:gd name="connsiteY113" fmla="*/ 2658057 h 5679569"/>
              <a:gd name="connsiteX114" fmla="*/ 1275429 w 7122000"/>
              <a:gd name="connsiteY114" fmla="*/ 2658057 h 5679569"/>
              <a:gd name="connsiteX115" fmla="*/ 1354380 w 7122000"/>
              <a:gd name="connsiteY115" fmla="*/ 2738298 h 5679569"/>
              <a:gd name="connsiteX116" fmla="*/ 1433331 w 7122000"/>
              <a:gd name="connsiteY116" fmla="*/ 2658057 h 5679569"/>
              <a:gd name="connsiteX117" fmla="*/ 1393855 w 7122000"/>
              <a:gd name="connsiteY117" fmla="*/ 2658057 h 5679569"/>
              <a:gd name="connsiteX118" fmla="*/ 1393855 w 7122000"/>
              <a:gd name="connsiteY118" fmla="*/ 2605446 h 5679569"/>
              <a:gd name="connsiteX119" fmla="*/ 1456983 w 7122000"/>
              <a:gd name="connsiteY119" fmla="*/ 2605446 h 5679569"/>
              <a:gd name="connsiteX120" fmla="*/ 1456983 w 7122000"/>
              <a:gd name="connsiteY120" fmla="*/ 2522328 h 5679569"/>
              <a:gd name="connsiteX121" fmla="*/ 1488637 w 7122000"/>
              <a:gd name="connsiteY121" fmla="*/ 2522328 h 5679569"/>
              <a:gd name="connsiteX122" fmla="*/ 1488637 w 7122000"/>
              <a:gd name="connsiteY122" fmla="*/ 2562448 h 5679569"/>
              <a:gd name="connsiteX123" fmla="*/ 1567588 w 7122000"/>
              <a:gd name="connsiteY123" fmla="*/ 2482207 h 5679569"/>
              <a:gd name="connsiteX124" fmla="*/ 1488637 w 7122000"/>
              <a:gd name="connsiteY124" fmla="*/ 2401966 h 5679569"/>
              <a:gd name="connsiteX125" fmla="*/ 1488637 w 7122000"/>
              <a:gd name="connsiteY125" fmla="*/ 2442086 h 5679569"/>
              <a:gd name="connsiteX126" fmla="*/ 1456983 w 7122000"/>
              <a:gd name="connsiteY126" fmla="*/ 2442086 h 5679569"/>
              <a:gd name="connsiteX127" fmla="*/ 1456983 w 7122000"/>
              <a:gd name="connsiteY127" fmla="*/ 2358969 h 5679569"/>
              <a:gd name="connsiteX128" fmla="*/ 1393855 w 7122000"/>
              <a:gd name="connsiteY128" fmla="*/ 2358969 h 5679569"/>
              <a:gd name="connsiteX129" fmla="*/ 1393855 w 7122000"/>
              <a:gd name="connsiteY129" fmla="*/ 2306357 h 5679569"/>
              <a:gd name="connsiteX130" fmla="*/ 1433331 w 7122000"/>
              <a:gd name="connsiteY130" fmla="*/ 2306357 h 5679569"/>
              <a:gd name="connsiteX131" fmla="*/ 3464918 w 7122000"/>
              <a:gd name="connsiteY131" fmla="*/ 827466 h 5679569"/>
              <a:gd name="connsiteX132" fmla="*/ 3385966 w 7122000"/>
              <a:gd name="connsiteY132" fmla="*/ 907707 h 5679569"/>
              <a:gd name="connsiteX133" fmla="*/ 3425442 w 7122000"/>
              <a:gd name="connsiteY133" fmla="*/ 907707 h 5679569"/>
              <a:gd name="connsiteX134" fmla="*/ 3425442 w 7122000"/>
              <a:gd name="connsiteY134" fmla="*/ 960319 h 5679569"/>
              <a:gd name="connsiteX135" fmla="*/ 3362315 w 7122000"/>
              <a:gd name="connsiteY135" fmla="*/ 960319 h 5679569"/>
              <a:gd name="connsiteX136" fmla="*/ 3362315 w 7122000"/>
              <a:gd name="connsiteY136" fmla="*/ 1043436 h 5679569"/>
              <a:gd name="connsiteX137" fmla="*/ 3330660 w 7122000"/>
              <a:gd name="connsiteY137" fmla="*/ 1043436 h 5679569"/>
              <a:gd name="connsiteX138" fmla="*/ 3330660 w 7122000"/>
              <a:gd name="connsiteY138" fmla="*/ 1003316 h 5679569"/>
              <a:gd name="connsiteX139" fmla="*/ 3251710 w 7122000"/>
              <a:gd name="connsiteY139" fmla="*/ 1083557 h 5679569"/>
              <a:gd name="connsiteX140" fmla="*/ 3330660 w 7122000"/>
              <a:gd name="connsiteY140" fmla="*/ 1163798 h 5679569"/>
              <a:gd name="connsiteX141" fmla="*/ 3330660 w 7122000"/>
              <a:gd name="connsiteY141" fmla="*/ 1123678 h 5679569"/>
              <a:gd name="connsiteX142" fmla="*/ 3362315 w 7122000"/>
              <a:gd name="connsiteY142" fmla="*/ 1123678 h 5679569"/>
              <a:gd name="connsiteX143" fmla="*/ 3362315 w 7122000"/>
              <a:gd name="connsiteY143" fmla="*/ 1206796 h 5679569"/>
              <a:gd name="connsiteX144" fmla="*/ 3425442 w 7122000"/>
              <a:gd name="connsiteY144" fmla="*/ 1206796 h 5679569"/>
              <a:gd name="connsiteX145" fmla="*/ 3425442 w 7122000"/>
              <a:gd name="connsiteY145" fmla="*/ 1259407 h 5679569"/>
              <a:gd name="connsiteX146" fmla="*/ 3385966 w 7122000"/>
              <a:gd name="connsiteY146" fmla="*/ 1259407 h 5679569"/>
              <a:gd name="connsiteX147" fmla="*/ 3464918 w 7122000"/>
              <a:gd name="connsiteY147" fmla="*/ 1339648 h 5679569"/>
              <a:gd name="connsiteX148" fmla="*/ 3543868 w 7122000"/>
              <a:gd name="connsiteY148" fmla="*/ 1259407 h 5679569"/>
              <a:gd name="connsiteX149" fmla="*/ 3504393 w 7122000"/>
              <a:gd name="connsiteY149" fmla="*/ 1259407 h 5679569"/>
              <a:gd name="connsiteX150" fmla="*/ 3504393 w 7122000"/>
              <a:gd name="connsiteY150" fmla="*/ 1206796 h 5679569"/>
              <a:gd name="connsiteX151" fmla="*/ 3567520 w 7122000"/>
              <a:gd name="connsiteY151" fmla="*/ 1206796 h 5679569"/>
              <a:gd name="connsiteX152" fmla="*/ 3567520 w 7122000"/>
              <a:gd name="connsiteY152" fmla="*/ 1123678 h 5679569"/>
              <a:gd name="connsiteX153" fmla="*/ 3599175 w 7122000"/>
              <a:gd name="connsiteY153" fmla="*/ 1123678 h 5679569"/>
              <a:gd name="connsiteX154" fmla="*/ 3599175 w 7122000"/>
              <a:gd name="connsiteY154" fmla="*/ 1163798 h 5679569"/>
              <a:gd name="connsiteX155" fmla="*/ 3678125 w 7122000"/>
              <a:gd name="connsiteY155" fmla="*/ 1083557 h 5679569"/>
              <a:gd name="connsiteX156" fmla="*/ 3599175 w 7122000"/>
              <a:gd name="connsiteY156" fmla="*/ 1003316 h 5679569"/>
              <a:gd name="connsiteX157" fmla="*/ 3599175 w 7122000"/>
              <a:gd name="connsiteY157" fmla="*/ 1043436 h 5679569"/>
              <a:gd name="connsiteX158" fmla="*/ 3567520 w 7122000"/>
              <a:gd name="connsiteY158" fmla="*/ 1043436 h 5679569"/>
              <a:gd name="connsiteX159" fmla="*/ 3567520 w 7122000"/>
              <a:gd name="connsiteY159" fmla="*/ 960319 h 5679569"/>
              <a:gd name="connsiteX160" fmla="*/ 3504393 w 7122000"/>
              <a:gd name="connsiteY160" fmla="*/ 960319 h 5679569"/>
              <a:gd name="connsiteX161" fmla="*/ 3504393 w 7122000"/>
              <a:gd name="connsiteY161" fmla="*/ 907707 h 5679569"/>
              <a:gd name="connsiteX162" fmla="*/ 3543868 w 7122000"/>
              <a:gd name="connsiteY162" fmla="*/ 907707 h 5679569"/>
              <a:gd name="connsiteX163" fmla="*/ 3561000 w 7122000"/>
              <a:gd name="connsiteY163" fmla="*/ 0 h 5679569"/>
              <a:gd name="connsiteX164" fmla="*/ 4401625 w 7122000"/>
              <a:gd name="connsiteY164" fmla="*/ 2169417 h 5679569"/>
              <a:gd name="connsiteX165" fmla="*/ 7122000 w 7122000"/>
              <a:gd name="connsiteY165" fmla="*/ 2169402 h 5679569"/>
              <a:gd name="connsiteX166" fmla="*/ 4921160 w 7122000"/>
              <a:gd name="connsiteY166" fmla="*/ 3510161 h 5679569"/>
              <a:gd name="connsiteX167" fmla="*/ 5761819 w 7122000"/>
              <a:gd name="connsiteY167" fmla="*/ 5679569 h 5679569"/>
              <a:gd name="connsiteX168" fmla="*/ 3574005 w 7122000"/>
              <a:gd name="connsiteY168" fmla="*/ 4346708 h 5679569"/>
              <a:gd name="connsiteX169" fmla="*/ 3581213 w 7122000"/>
              <a:gd name="connsiteY169" fmla="*/ 4347074 h 5679569"/>
              <a:gd name="connsiteX170" fmla="*/ 4815233 w 7122000"/>
              <a:gd name="connsiteY170" fmla="*/ 3106018 h 5679569"/>
              <a:gd name="connsiteX171" fmla="*/ 3581213 w 7122000"/>
              <a:gd name="connsiteY171" fmla="*/ 1864962 h 5679569"/>
              <a:gd name="connsiteX172" fmla="*/ 2347193 w 7122000"/>
              <a:gd name="connsiteY172" fmla="*/ 3106018 h 5679569"/>
              <a:gd name="connsiteX173" fmla="*/ 3455042 w 7122000"/>
              <a:gd name="connsiteY173" fmla="*/ 4340667 h 5679569"/>
              <a:gd name="connsiteX174" fmla="*/ 3549997 w 7122000"/>
              <a:gd name="connsiteY174" fmla="*/ 4345489 h 5679569"/>
              <a:gd name="connsiteX175" fmla="*/ 1360181 w 7122000"/>
              <a:gd name="connsiteY175" fmla="*/ 5679569 h 5679569"/>
              <a:gd name="connsiteX176" fmla="*/ 2200840 w 7122000"/>
              <a:gd name="connsiteY176" fmla="*/ 3510161 h 5679569"/>
              <a:gd name="connsiteX177" fmla="*/ 0 w 7122000"/>
              <a:gd name="connsiteY177" fmla="*/ 2169402 h 5679569"/>
              <a:gd name="connsiteX178" fmla="*/ 2720375 w 7122000"/>
              <a:gd name="connsiteY178" fmla="*/ 2169417 h 56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7122000" h="5679569">
                <a:moveTo>
                  <a:pt x="4899225" y="4419305"/>
                </a:moveTo>
                <a:lnTo>
                  <a:pt x="4820274" y="4499546"/>
                </a:lnTo>
                <a:lnTo>
                  <a:pt x="4859750" y="4499546"/>
                </a:lnTo>
                <a:lnTo>
                  <a:pt x="4859750" y="4552158"/>
                </a:lnTo>
                <a:lnTo>
                  <a:pt x="4796622" y="4552158"/>
                </a:lnTo>
                <a:lnTo>
                  <a:pt x="4796622" y="4635275"/>
                </a:lnTo>
                <a:lnTo>
                  <a:pt x="4764968" y="4635275"/>
                </a:lnTo>
                <a:lnTo>
                  <a:pt x="4764968" y="4595155"/>
                </a:lnTo>
                <a:lnTo>
                  <a:pt x="4686017" y="4675396"/>
                </a:lnTo>
                <a:lnTo>
                  <a:pt x="4764968" y="4755637"/>
                </a:lnTo>
                <a:lnTo>
                  <a:pt x="4764968" y="4715517"/>
                </a:lnTo>
                <a:lnTo>
                  <a:pt x="4796622" y="4715517"/>
                </a:lnTo>
                <a:lnTo>
                  <a:pt x="4796622" y="4798635"/>
                </a:lnTo>
                <a:lnTo>
                  <a:pt x="4859750" y="4798635"/>
                </a:lnTo>
                <a:lnTo>
                  <a:pt x="4859750" y="4851246"/>
                </a:lnTo>
                <a:lnTo>
                  <a:pt x="4820274" y="4851246"/>
                </a:lnTo>
                <a:lnTo>
                  <a:pt x="4899225" y="4931487"/>
                </a:lnTo>
                <a:lnTo>
                  <a:pt x="4978176" y="4851246"/>
                </a:lnTo>
                <a:lnTo>
                  <a:pt x="4938700" y="4851246"/>
                </a:lnTo>
                <a:lnTo>
                  <a:pt x="4938700" y="4798635"/>
                </a:lnTo>
                <a:lnTo>
                  <a:pt x="5001827" y="4798635"/>
                </a:lnTo>
                <a:lnTo>
                  <a:pt x="5001827" y="4715517"/>
                </a:lnTo>
                <a:lnTo>
                  <a:pt x="5033482" y="4715517"/>
                </a:lnTo>
                <a:lnTo>
                  <a:pt x="5033482" y="4755637"/>
                </a:lnTo>
                <a:lnTo>
                  <a:pt x="5112433" y="4675396"/>
                </a:lnTo>
                <a:lnTo>
                  <a:pt x="5033482" y="4595155"/>
                </a:lnTo>
                <a:lnTo>
                  <a:pt x="5033482" y="4635275"/>
                </a:lnTo>
                <a:lnTo>
                  <a:pt x="5001827" y="4635275"/>
                </a:lnTo>
                <a:lnTo>
                  <a:pt x="5001827" y="4552158"/>
                </a:lnTo>
                <a:lnTo>
                  <a:pt x="4938700" y="4552158"/>
                </a:lnTo>
                <a:lnTo>
                  <a:pt x="4938700" y="4499546"/>
                </a:lnTo>
                <a:lnTo>
                  <a:pt x="4978176" y="4499546"/>
                </a:lnTo>
                <a:close/>
                <a:moveTo>
                  <a:pt x="2075838" y="4419305"/>
                </a:moveTo>
                <a:lnTo>
                  <a:pt x="1996887" y="4499546"/>
                </a:lnTo>
                <a:lnTo>
                  <a:pt x="2036363" y="4499546"/>
                </a:lnTo>
                <a:lnTo>
                  <a:pt x="2036363" y="4552158"/>
                </a:lnTo>
                <a:lnTo>
                  <a:pt x="1973236" y="4552158"/>
                </a:lnTo>
                <a:lnTo>
                  <a:pt x="1973236" y="4635275"/>
                </a:lnTo>
                <a:lnTo>
                  <a:pt x="1941581" y="4635275"/>
                </a:lnTo>
                <a:lnTo>
                  <a:pt x="1941581" y="4595155"/>
                </a:lnTo>
                <a:lnTo>
                  <a:pt x="1862630" y="4675396"/>
                </a:lnTo>
                <a:lnTo>
                  <a:pt x="1941581" y="4755637"/>
                </a:lnTo>
                <a:lnTo>
                  <a:pt x="1941581" y="4715517"/>
                </a:lnTo>
                <a:lnTo>
                  <a:pt x="1973236" y="4715517"/>
                </a:lnTo>
                <a:lnTo>
                  <a:pt x="1973236" y="4798635"/>
                </a:lnTo>
                <a:lnTo>
                  <a:pt x="2036363" y="4798635"/>
                </a:lnTo>
                <a:lnTo>
                  <a:pt x="2036363" y="4851246"/>
                </a:lnTo>
                <a:lnTo>
                  <a:pt x="1996887" y="4851246"/>
                </a:lnTo>
                <a:lnTo>
                  <a:pt x="2075838" y="4931487"/>
                </a:lnTo>
                <a:lnTo>
                  <a:pt x="2154789" y="4851246"/>
                </a:lnTo>
                <a:lnTo>
                  <a:pt x="2115313" y="4851246"/>
                </a:lnTo>
                <a:lnTo>
                  <a:pt x="2115313" y="4798635"/>
                </a:lnTo>
                <a:lnTo>
                  <a:pt x="2178440" y="4798635"/>
                </a:lnTo>
                <a:lnTo>
                  <a:pt x="2178440" y="4715517"/>
                </a:lnTo>
                <a:lnTo>
                  <a:pt x="2210095" y="4715517"/>
                </a:lnTo>
                <a:lnTo>
                  <a:pt x="2210095" y="4755637"/>
                </a:lnTo>
                <a:lnTo>
                  <a:pt x="2289046" y="4675396"/>
                </a:lnTo>
                <a:lnTo>
                  <a:pt x="2210095" y="4595155"/>
                </a:lnTo>
                <a:lnTo>
                  <a:pt x="2210095" y="4635275"/>
                </a:lnTo>
                <a:lnTo>
                  <a:pt x="2178440" y="4635275"/>
                </a:lnTo>
                <a:lnTo>
                  <a:pt x="2178440" y="4552158"/>
                </a:lnTo>
                <a:lnTo>
                  <a:pt x="2115313" y="4552158"/>
                </a:lnTo>
                <a:lnTo>
                  <a:pt x="2115313" y="4499546"/>
                </a:lnTo>
                <a:lnTo>
                  <a:pt x="2154789" y="4499546"/>
                </a:lnTo>
                <a:close/>
                <a:moveTo>
                  <a:pt x="3561000" y="4338785"/>
                </a:moveTo>
                <a:lnTo>
                  <a:pt x="3574005" y="4346708"/>
                </a:lnTo>
                <a:lnTo>
                  <a:pt x="3549997" y="4345489"/>
                </a:lnTo>
                <a:close/>
                <a:moveTo>
                  <a:pt x="5549615" y="2226117"/>
                </a:moveTo>
                <a:lnTo>
                  <a:pt x="5470663" y="2306357"/>
                </a:lnTo>
                <a:lnTo>
                  <a:pt x="5510139" y="2306357"/>
                </a:lnTo>
                <a:lnTo>
                  <a:pt x="5510139" y="2358969"/>
                </a:lnTo>
                <a:lnTo>
                  <a:pt x="5447012" y="2358969"/>
                </a:lnTo>
                <a:lnTo>
                  <a:pt x="5447012" y="2442086"/>
                </a:lnTo>
                <a:lnTo>
                  <a:pt x="5415357" y="2442086"/>
                </a:lnTo>
                <a:lnTo>
                  <a:pt x="5415357" y="2401966"/>
                </a:lnTo>
                <a:lnTo>
                  <a:pt x="5336407" y="2482207"/>
                </a:lnTo>
                <a:lnTo>
                  <a:pt x="5415357" y="2562448"/>
                </a:lnTo>
                <a:lnTo>
                  <a:pt x="5415357" y="2522328"/>
                </a:lnTo>
                <a:lnTo>
                  <a:pt x="5447012" y="2522328"/>
                </a:lnTo>
                <a:lnTo>
                  <a:pt x="5447012" y="2605446"/>
                </a:lnTo>
                <a:lnTo>
                  <a:pt x="5510139" y="2605446"/>
                </a:lnTo>
                <a:lnTo>
                  <a:pt x="5510139" y="2658057"/>
                </a:lnTo>
                <a:lnTo>
                  <a:pt x="5470663" y="2658057"/>
                </a:lnTo>
                <a:lnTo>
                  <a:pt x="5549615" y="2738298"/>
                </a:lnTo>
                <a:lnTo>
                  <a:pt x="5628566" y="2658057"/>
                </a:lnTo>
                <a:lnTo>
                  <a:pt x="5589090" y="2658057"/>
                </a:lnTo>
                <a:lnTo>
                  <a:pt x="5589090" y="2605446"/>
                </a:lnTo>
                <a:lnTo>
                  <a:pt x="5652217" y="2605446"/>
                </a:lnTo>
                <a:lnTo>
                  <a:pt x="5652217" y="2522328"/>
                </a:lnTo>
                <a:lnTo>
                  <a:pt x="5683872" y="2522328"/>
                </a:lnTo>
                <a:lnTo>
                  <a:pt x="5683872" y="2562448"/>
                </a:lnTo>
                <a:lnTo>
                  <a:pt x="5762822" y="2482207"/>
                </a:lnTo>
                <a:lnTo>
                  <a:pt x="5683872" y="2401966"/>
                </a:lnTo>
                <a:lnTo>
                  <a:pt x="5683872" y="2442086"/>
                </a:lnTo>
                <a:lnTo>
                  <a:pt x="5652217" y="2442086"/>
                </a:lnTo>
                <a:lnTo>
                  <a:pt x="5652217" y="2358969"/>
                </a:lnTo>
                <a:lnTo>
                  <a:pt x="5589090" y="2358969"/>
                </a:lnTo>
                <a:lnTo>
                  <a:pt x="5589090" y="2306357"/>
                </a:lnTo>
                <a:lnTo>
                  <a:pt x="5628566" y="2306357"/>
                </a:lnTo>
                <a:close/>
                <a:moveTo>
                  <a:pt x="1354380" y="2226117"/>
                </a:moveTo>
                <a:lnTo>
                  <a:pt x="1275429" y="2306357"/>
                </a:lnTo>
                <a:lnTo>
                  <a:pt x="1314905" y="2306357"/>
                </a:lnTo>
                <a:lnTo>
                  <a:pt x="1314905" y="2358969"/>
                </a:lnTo>
                <a:lnTo>
                  <a:pt x="1251778" y="2358969"/>
                </a:lnTo>
                <a:lnTo>
                  <a:pt x="1251778" y="2442086"/>
                </a:lnTo>
                <a:lnTo>
                  <a:pt x="1220123" y="2442086"/>
                </a:lnTo>
                <a:lnTo>
                  <a:pt x="1220123" y="2401966"/>
                </a:lnTo>
                <a:lnTo>
                  <a:pt x="1141172" y="2482207"/>
                </a:lnTo>
                <a:lnTo>
                  <a:pt x="1220123" y="2562448"/>
                </a:lnTo>
                <a:lnTo>
                  <a:pt x="1220123" y="2522328"/>
                </a:lnTo>
                <a:lnTo>
                  <a:pt x="1251778" y="2522328"/>
                </a:lnTo>
                <a:lnTo>
                  <a:pt x="1251778" y="2605446"/>
                </a:lnTo>
                <a:lnTo>
                  <a:pt x="1314905" y="2605446"/>
                </a:lnTo>
                <a:lnTo>
                  <a:pt x="1314905" y="2658057"/>
                </a:lnTo>
                <a:lnTo>
                  <a:pt x="1275429" y="2658057"/>
                </a:lnTo>
                <a:lnTo>
                  <a:pt x="1354380" y="2738298"/>
                </a:lnTo>
                <a:lnTo>
                  <a:pt x="1433331" y="2658057"/>
                </a:lnTo>
                <a:lnTo>
                  <a:pt x="1393855" y="2658057"/>
                </a:lnTo>
                <a:lnTo>
                  <a:pt x="1393855" y="2605446"/>
                </a:lnTo>
                <a:lnTo>
                  <a:pt x="1456983" y="2605446"/>
                </a:lnTo>
                <a:lnTo>
                  <a:pt x="1456983" y="2522328"/>
                </a:lnTo>
                <a:lnTo>
                  <a:pt x="1488637" y="2522328"/>
                </a:lnTo>
                <a:lnTo>
                  <a:pt x="1488637" y="2562448"/>
                </a:lnTo>
                <a:lnTo>
                  <a:pt x="1567588" y="2482207"/>
                </a:lnTo>
                <a:lnTo>
                  <a:pt x="1488637" y="2401966"/>
                </a:lnTo>
                <a:lnTo>
                  <a:pt x="1488637" y="2442086"/>
                </a:lnTo>
                <a:lnTo>
                  <a:pt x="1456983" y="2442086"/>
                </a:lnTo>
                <a:lnTo>
                  <a:pt x="1456983" y="2358969"/>
                </a:lnTo>
                <a:lnTo>
                  <a:pt x="1393855" y="2358969"/>
                </a:lnTo>
                <a:lnTo>
                  <a:pt x="1393855" y="2306357"/>
                </a:lnTo>
                <a:lnTo>
                  <a:pt x="1433331" y="2306357"/>
                </a:lnTo>
                <a:close/>
                <a:moveTo>
                  <a:pt x="3464918" y="827466"/>
                </a:moveTo>
                <a:lnTo>
                  <a:pt x="3385966" y="907707"/>
                </a:lnTo>
                <a:lnTo>
                  <a:pt x="3425442" y="907707"/>
                </a:lnTo>
                <a:lnTo>
                  <a:pt x="3425442" y="960319"/>
                </a:lnTo>
                <a:lnTo>
                  <a:pt x="3362315" y="960319"/>
                </a:lnTo>
                <a:lnTo>
                  <a:pt x="3362315" y="1043436"/>
                </a:lnTo>
                <a:lnTo>
                  <a:pt x="3330660" y="1043436"/>
                </a:lnTo>
                <a:lnTo>
                  <a:pt x="3330660" y="1003316"/>
                </a:lnTo>
                <a:lnTo>
                  <a:pt x="3251710" y="1083557"/>
                </a:lnTo>
                <a:lnTo>
                  <a:pt x="3330660" y="1163798"/>
                </a:lnTo>
                <a:lnTo>
                  <a:pt x="3330660" y="1123678"/>
                </a:lnTo>
                <a:lnTo>
                  <a:pt x="3362315" y="1123678"/>
                </a:lnTo>
                <a:lnTo>
                  <a:pt x="3362315" y="1206796"/>
                </a:lnTo>
                <a:lnTo>
                  <a:pt x="3425442" y="1206796"/>
                </a:lnTo>
                <a:lnTo>
                  <a:pt x="3425442" y="1259407"/>
                </a:lnTo>
                <a:lnTo>
                  <a:pt x="3385966" y="1259407"/>
                </a:lnTo>
                <a:lnTo>
                  <a:pt x="3464918" y="1339648"/>
                </a:lnTo>
                <a:lnTo>
                  <a:pt x="3543868" y="1259407"/>
                </a:lnTo>
                <a:lnTo>
                  <a:pt x="3504393" y="1259407"/>
                </a:lnTo>
                <a:lnTo>
                  <a:pt x="3504393" y="1206796"/>
                </a:lnTo>
                <a:lnTo>
                  <a:pt x="3567520" y="1206796"/>
                </a:lnTo>
                <a:lnTo>
                  <a:pt x="3567520" y="1123678"/>
                </a:lnTo>
                <a:lnTo>
                  <a:pt x="3599175" y="1123678"/>
                </a:lnTo>
                <a:lnTo>
                  <a:pt x="3599175" y="1163798"/>
                </a:lnTo>
                <a:lnTo>
                  <a:pt x="3678125" y="1083557"/>
                </a:lnTo>
                <a:lnTo>
                  <a:pt x="3599175" y="1003316"/>
                </a:lnTo>
                <a:lnTo>
                  <a:pt x="3599175" y="1043436"/>
                </a:lnTo>
                <a:lnTo>
                  <a:pt x="3567520" y="1043436"/>
                </a:lnTo>
                <a:lnTo>
                  <a:pt x="3567520" y="960319"/>
                </a:lnTo>
                <a:lnTo>
                  <a:pt x="3504393" y="960319"/>
                </a:lnTo>
                <a:lnTo>
                  <a:pt x="3504393" y="907707"/>
                </a:lnTo>
                <a:lnTo>
                  <a:pt x="3543868" y="907707"/>
                </a:lnTo>
                <a:close/>
                <a:moveTo>
                  <a:pt x="3561000" y="0"/>
                </a:moveTo>
                <a:lnTo>
                  <a:pt x="4401625" y="2169417"/>
                </a:lnTo>
                <a:lnTo>
                  <a:pt x="7122000" y="2169402"/>
                </a:lnTo>
                <a:lnTo>
                  <a:pt x="4921160" y="3510161"/>
                </a:lnTo>
                <a:lnTo>
                  <a:pt x="5761819" y="5679569"/>
                </a:lnTo>
                <a:lnTo>
                  <a:pt x="3574005" y="4346708"/>
                </a:lnTo>
                <a:lnTo>
                  <a:pt x="3581213" y="4347074"/>
                </a:lnTo>
                <a:cubicBezTo>
                  <a:pt x="4262744" y="4347074"/>
                  <a:pt x="4815233" y="3791434"/>
                  <a:pt x="4815233" y="3106018"/>
                </a:cubicBezTo>
                <a:cubicBezTo>
                  <a:pt x="4815233" y="2420602"/>
                  <a:pt x="4262744" y="1864962"/>
                  <a:pt x="3581213" y="1864962"/>
                </a:cubicBezTo>
                <a:cubicBezTo>
                  <a:pt x="2899683" y="1864962"/>
                  <a:pt x="2347193" y="2420602"/>
                  <a:pt x="2347193" y="3106018"/>
                </a:cubicBezTo>
                <a:cubicBezTo>
                  <a:pt x="2347193" y="3748596"/>
                  <a:pt x="2832780" y="4277112"/>
                  <a:pt x="3455042" y="4340667"/>
                </a:cubicBezTo>
                <a:lnTo>
                  <a:pt x="3549997" y="4345489"/>
                </a:lnTo>
                <a:lnTo>
                  <a:pt x="1360181" y="5679569"/>
                </a:lnTo>
                <a:lnTo>
                  <a:pt x="2200840" y="3510161"/>
                </a:lnTo>
                <a:lnTo>
                  <a:pt x="0" y="2169402"/>
                </a:lnTo>
                <a:lnTo>
                  <a:pt x="2720375" y="2169417"/>
                </a:lnTo>
                <a:close/>
              </a:path>
            </a:pathLst>
          </a:cu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024324" y="837126"/>
            <a:ext cx="2889068" cy="1352282"/>
            <a:chOff x="4199979" y="-190797"/>
            <a:chExt cx="2889068" cy="1352282"/>
          </a:xfrm>
        </p:grpSpPr>
        <p:sp>
          <p:nvSpPr>
            <p:cNvPr id="18" name="Oval 17"/>
            <p:cNvSpPr/>
            <p:nvPr/>
          </p:nvSpPr>
          <p:spPr>
            <a:xfrm>
              <a:off x="4199979" y="-190797"/>
              <a:ext cx="2889068" cy="135228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409239" y="69846"/>
              <a:ext cx="24705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৬০ মিনিট=</a:t>
              </a:r>
              <a:endPara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7762" y="128272"/>
            <a:ext cx="281877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9442" y="236961"/>
            <a:ext cx="249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ঘণ্টা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7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6 4.07407E-6 L 0.06523 0.24722 L 0.27291 0.25116 L 0.1065 0.39213 L 0.16744 0.62801 L 0.00116 0.48287 L -0.16511 0.62801 L -0.09884 0.39398 L -0.26837 0.25116 L -0.06081 0.24722 L -5.20833E-6 4.07407E-6 Z " pathEditMode="relative" ptsTypes="AAAAAA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7" grpId="1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931831" y="1210612"/>
            <a:ext cx="6323895" cy="4974620"/>
          </a:xfrm>
          <a:custGeom>
            <a:avLst/>
            <a:gdLst>
              <a:gd name="connsiteX0" fmla="*/ 4933681 w 6719893"/>
              <a:gd name="connsiteY0" fmla="*/ 4336450 h 5443871"/>
              <a:gd name="connsiteX1" fmla="*/ 4960145 w 6719893"/>
              <a:gd name="connsiteY1" fmla="*/ 4374924 h 5443871"/>
              <a:gd name="connsiteX2" fmla="*/ 4919356 w 6719893"/>
              <a:gd name="connsiteY2" fmla="*/ 4348126 h 5443871"/>
              <a:gd name="connsiteX3" fmla="*/ 3359946 w 6719893"/>
              <a:gd name="connsiteY3" fmla="*/ 4031488 h 5443871"/>
              <a:gd name="connsiteX4" fmla="*/ 3086312 w 6719893"/>
              <a:gd name="connsiteY4" fmla="*/ 4305122 h 5443871"/>
              <a:gd name="connsiteX5" fmla="*/ 3223129 w 6719893"/>
              <a:gd name="connsiteY5" fmla="*/ 4305122 h 5443871"/>
              <a:gd name="connsiteX6" fmla="*/ 3223129 w 6719893"/>
              <a:gd name="connsiteY6" fmla="*/ 4502747 h 5443871"/>
              <a:gd name="connsiteX7" fmla="*/ 3025504 w 6719893"/>
              <a:gd name="connsiteY7" fmla="*/ 4502747 h 5443871"/>
              <a:gd name="connsiteX8" fmla="*/ 3025504 w 6719893"/>
              <a:gd name="connsiteY8" fmla="*/ 4365930 h 5443871"/>
              <a:gd name="connsiteX9" fmla="*/ 2751870 w 6719893"/>
              <a:gd name="connsiteY9" fmla="*/ 4639564 h 5443871"/>
              <a:gd name="connsiteX10" fmla="*/ 3025504 w 6719893"/>
              <a:gd name="connsiteY10" fmla="*/ 4913198 h 5443871"/>
              <a:gd name="connsiteX11" fmla="*/ 3025504 w 6719893"/>
              <a:gd name="connsiteY11" fmla="*/ 4776381 h 5443871"/>
              <a:gd name="connsiteX12" fmla="*/ 3223129 w 6719893"/>
              <a:gd name="connsiteY12" fmla="*/ 4776381 h 5443871"/>
              <a:gd name="connsiteX13" fmla="*/ 3223129 w 6719893"/>
              <a:gd name="connsiteY13" fmla="*/ 4974006 h 5443871"/>
              <a:gd name="connsiteX14" fmla="*/ 3086312 w 6719893"/>
              <a:gd name="connsiteY14" fmla="*/ 4974006 h 5443871"/>
              <a:gd name="connsiteX15" fmla="*/ 3359946 w 6719893"/>
              <a:gd name="connsiteY15" fmla="*/ 5247640 h 5443871"/>
              <a:gd name="connsiteX16" fmla="*/ 3633580 w 6719893"/>
              <a:gd name="connsiteY16" fmla="*/ 4974006 h 5443871"/>
              <a:gd name="connsiteX17" fmla="*/ 3496763 w 6719893"/>
              <a:gd name="connsiteY17" fmla="*/ 4974006 h 5443871"/>
              <a:gd name="connsiteX18" fmla="*/ 3496763 w 6719893"/>
              <a:gd name="connsiteY18" fmla="*/ 4776381 h 5443871"/>
              <a:gd name="connsiteX19" fmla="*/ 3694388 w 6719893"/>
              <a:gd name="connsiteY19" fmla="*/ 4776381 h 5443871"/>
              <a:gd name="connsiteX20" fmla="*/ 3694388 w 6719893"/>
              <a:gd name="connsiteY20" fmla="*/ 4913198 h 5443871"/>
              <a:gd name="connsiteX21" fmla="*/ 3968022 w 6719893"/>
              <a:gd name="connsiteY21" fmla="*/ 4639564 h 5443871"/>
              <a:gd name="connsiteX22" fmla="*/ 3694388 w 6719893"/>
              <a:gd name="connsiteY22" fmla="*/ 4365930 h 5443871"/>
              <a:gd name="connsiteX23" fmla="*/ 3694388 w 6719893"/>
              <a:gd name="connsiteY23" fmla="*/ 4502747 h 5443871"/>
              <a:gd name="connsiteX24" fmla="*/ 3496763 w 6719893"/>
              <a:gd name="connsiteY24" fmla="*/ 4502747 h 5443871"/>
              <a:gd name="connsiteX25" fmla="*/ 3496763 w 6719893"/>
              <a:gd name="connsiteY25" fmla="*/ 4305122 h 5443871"/>
              <a:gd name="connsiteX26" fmla="*/ 3633580 w 6719893"/>
              <a:gd name="connsiteY26" fmla="*/ 4305122 h 5443871"/>
              <a:gd name="connsiteX27" fmla="*/ 3297911 w 6719893"/>
              <a:gd name="connsiteY27" fmla="*/ 1176604 h 5443871"/>
              <a:gd name="connsiteX28" fmla="*/ 3369414 w 6719893"/>
              <a:gd name="connsiteY28" fmla="*/ 1289433 h 5443871"/>
              <a:gd name="connsiteX29" fmla="*/ 3359946 w 6719893"/>
              <a:gd name="connsiteY29" fmla="*/ 1309753 h 5443871"/>
              <a:gd name="connsiteX30" fmla="*/ 5071313 w 6719893"/>
              <a:gd name="connsiteY30" fmla="*/ 912654 h 5443871"/>
              <a:gd name="connsiteX31" fmla="*/ 4797679 w 6719893"/>
              <a:gd name="connsiteY31" fmla="*/ 1186288 h 5443871"/>
              <a:gd name="connsiteX32" fmla="*/ 4934496 w 6719893"/>
              <a:gd name="connsiteY32" fmla="*/ 1186288 h 5443871"/>
              <a:gd name="connsiteX33" fmla="*/ 4934496 w 6719893"/>
              <a:gd name="connsiteY33" fmla="*/ 1383913 h 5443871"/>
              <a:gd name="connsiteX34" fmla="*/ 4736871 w 6719893"/>
              <a:gd name="connsiteY34" fmla="*/ 1383913 h 5443871"/>
              <a:gd name="connsiteX35" fmla="*/ 4736871 w 6719893"/>
              <a:gd name="connsiteY35" fmla="*/ 1247096 h 5443871"/>
              <a:gd name="connsiteX36" fmla="*/ 4463237 w 6719893"/>
              <a:gd name="connsiteY36" fmla="*/ 1520730 h 5443871"/>
              <a:gd name="connsiteX37" fmla="*/ 4736871 w 6719893"/>
              <a:gd name="connsiteY37" fmla="*/ 1794364 h 5443871"/>
              <a:gd name="connsiteX38" fmla="*/ 4736871 w 6719893"/>
              <a:gd name="connsiteY38" fmla="*/ 1657547 h 5443871"/>
              <a:gd name="connsiteX39" fmla="*/ 4934496 w 6719893"/>
              <a:gd name="connsiteY39" fmla="*/ 1657547 h 5443871"/>
              <a:gd name="connsiteX40" fmla="*/ 4934496 w 6719893"/>
              <a:gd name="connsiteY40" fmla="*/ 1855172 h 5443871"/>
              <a:gd name="connsiteX41" fmla="*/ 4797679 w 6719893"/>
              <a:gd name="connsiteY41" fmla="*/ 1855172 h 5443871"/>
              <a:gd name="connsiteX42" fmla="*/ 5071313 w 6719893"/>
              <a:gd name="connsiteY42" fmla="*/ 2128806 h 5443871"/>
              <a:gd name="connsiteX43" fmla="*/ 5344947 w 6719893"/>
              <a:gd name="connsiteY43" fmla="*/ 1855172 h 5443871"/>
              <a:gd name="connsiteX44" fmla="*/ 5208130 w 6719893"/>
              <a:gd name="connsiteY44" fmla="*/ 1855172 h 5443871"/>
              <a:gd name="connsiteX45" fmla="*/ 5208130 w 6719893"/>
              <a:gd name="connsiteY45" fmla="*/ 1657547 h 5443871"/>
              <a:gd name="connsiteX46" fmla="*/ 5405755 w 6719893"/>
              <a:gd name="connsiteY46" fmla="*/ 1657547 h 5443871"/>
              <a:gd name="connsiteX47" fmla="*/ 5405755 w 6719893"/>
              <a:gd name="connsiteY47" fmla="*/ 1794364 h 5443871"/>
              <a:gd name="connsiteX48" fmla="*/ 5679389 w 6719893"/>
              <a:gd name="connsiteY48" fmla="*/ 1520730 h 5443871"/>
              <a:gd name="connsiteX49" fmla="*/ 5405755 w 6719893"/>
              <a:gd name="connsiteY49" fmla="*/ 1247096 h 5443871"/>
              <a:gd name="connsiteX50" fmla="*/ 5405755 w 6719893"/>
              <a:gd name="connsiteY50" fmla="*/ 1383913 h 5443871"/>
              <a:gd name="connsiteX51" fmla="*/ 5208130 w 6719893"/>
              <a:gd name="connsiteY51" fmla="*/ 1383913 h 5443871"/>
              <a:gd name="connsiteX52" fmla="*/ 5208130 w 6719893"/>
              <a:gd name="connsiteY52" fmla="*/ 1186288 h 5443871"/>
              <a:gd name="connsiteX53" fmla="*/ 5344947 w 6719893"/>
              <a:gd name="connsiteY53" fmla="*/ 1186288 h 5443871"/>
              <a:gd name="connsiteX54" fmla="*/ 1018761 w 6719893"/>
              <a:gd name="connsiteY54" fmla="*/ 607854 h 5443871"/>
              <a:gd name="connsiteX55" fmla="*/ 745127 w 6719893"/>
              <a:gd name="connsiteY55" fmla="*/ 881488 h 5443871"/>
              <a:gd name="connsiteX56" fmla="*/ 881944 w 6719893"/>
              <a:gd name="connsiteY56" fmla="*/ 881488 h 5443871"/>
              <a:gd name="connsiteX57" fmla="*/ 881944 w 6719893"/>
              <a:gd name="connsiteY57" fmla="*/ 1079113 h 5443871"/>
              <a:gd name="connsiteX58" fmla="*/ 684319 w 6719893"/>
              <a:gd name="connsiteY58" fmla="*/ 1079113 h 5443871"/>
              <a:gd name="connsiteX59" fmla="*/ 684319 w 6719893"/>
              <a:gd name="connsiteY59" fmla="*/ 942296 h 5443871"/>
              <a:gd name="connsiteX60" fmla="*/ 410685 w 6719893"/>
              <a:gd name="connsiteY60" fmla="*/ 1215930 h 5443871"/>
              <a:gd name="connsiteX61" fmla="*/ 684319 w 6719893"/>
              <a:gd name="connsiteY61" fmla="*/ 1489564 h 5443871"/>
              <a:gd name="connsiteX62" fmla="*/ 684319 w 6719893"/>
              <a:gd name="connsiteY62" fmla="*/ 1352747 h 5443871"/>
              <a:gd name="connsiteX63" fmla="*/ 881944 w 6719893"/>
              <a:gd name="connsiteY63" fmla="*/ 1352747 h 5443871"/>
              <a:gd name="connsiteX64" fmla="*/ 881944 w 6719893"/>
              <a:gd name="connsiteY64" fmla="*/ 1550372 h 5443871"/>
              <a:gd name="connsiteX65" fmla="*/ 745127 w 6719893"/>
              <a:gd name="connsiteY65" fmla="*/ 1550372 h 5443871"/>
              <a:gd name="connsiteX66" fmla="*/ 1018761 w 6719893"/>
              <a:gd name="connsiteY66" fmla="*/ 1824006 h 5443871"/>
              <a:gd name="connsiteX67" fmla="*/ 1292395 w 6719893"/>
              <a:gd name="connsiteY67" fmla="*/ 1550372 h 5443871"/>
              <a:gd name="connsiteX68" fmla="*/ 1155578 w 6719893"/>
              <a:gd name="connsiteY68" fmla="*/ 1550372 h 5443871"/>
              <a:gd name="connsiteX69" fmla="*/ 1155578 w 6719893"/>
              <a:gd name="connsiteY69" fmla="*/ 1352747 h 5443871"/>
              <a:gd name="connsiteX70" fmla="*/ 1353203 w 6719893"/>
              <a:gd name="connsiteY70" fmla="*/ 1352747 h 5443871"/>
              <a:gd name="connsiteX71" fmla="*/ 1353203 w 6719893"/>
              <a:gd name="connsiteY71" fmla="*/ 1489564 h 5443871"/>
              <a:gd name="connsiteX72" fmla="*/ 1626837 w 6719893"/>
              <a:gd name="connsiteY72" fmla="*/ 1215930 h 5443871"/>
              <a:gd name="connsiteX73" fmla="*/ 1353203 w 6719893"/>
              <a:gd name="connsiteY73" fmla="*/ 942296 h 5443871"/>
              <a:gd name="connsiteX74" fmla="*/ 1353203 w 6719893"/>
              <a:gd name="connsiteY74" fmla="*/ 1079113 h 5443871"/>
              <a:gd name="connsiteX75" fmla="*/ 1155578 w 6719893"/>
              <a:gd name="connsiteY75" fmla="*/ 1079113 h 5443871"/>
              <a:gd name="connsiteX76" fmla="*/ 1155578 w 6719893"/>
              <a:gd name="connsiteY76" fmla="*/ 881488 h 5443871"/>
              <a:gd name="connsiteX77" fmla="*/ 1292395 w 6719893"/>
              <a:gd name="connsiteY77" fmla="*/ 881488 h 5443871"/>
              <a:gd name="connsiteX78" fmla="*/ 5127329 w 6719893"/>
              <a:gd name="connsiteY78" fmla="*/ 178 h 5443871"/>
              <a:gd name="connsiteX79" fmla="*/ 4966238 w 6719893"/>
              <a:gd name="connsiteY79" fmla="*/ 4309916 h 5443871"/>
              <a:gd name="connsiteX80" fmla="*/ 4933681 w 6719893"/>
              <a:gd name="connsiteY80" fmla="*/ 4336450 h 5443871"/>
              <a:gd name="connsiteX81" fmla="*/ 3947723 w 6719893"/>
              <a:gd name="connsiteY81" fmla="*/ 2903031 h 5443871"/>
              <a:gd name="connsiteX82" fmla="*/ 4215904 w 6719893"/>
              <a:gd name="connsiteY82" fmla="*/ 2756229 h 5443871"/>
              <a:gd name="connsiteX83" fmla="*/ 3396987 w 6719893"/>
              <a:gd name="connsiteY83" fmla="*/ 1877109 h 5443871"/>
              <a:gd name="connsiteX84" fmla="*/ 3665169 w 6719893"/>
              <a:gd name="connsiteY84" fmla="*/ 1756125 h 5443871"/>
              <a:gd name="connsiteX85" fmla="*/ 3369414 w 6719893"/>
              <a:gd name="connsiteY85" fmla="*/ 1289433 h 5443871"/>
              <a:gd name="connsiteX86" fmla="*/ 3427985 w 6719893"/>
              <a:gd name="connsiteY86" fmla="*/ 1163719 h 5443871"/>
              <a:gd name="connsiteX87" fmla="*/ 5127329 w 6719893"/>
              <a:gd name="connsiteY87" fmla="*/ 178 h 5443871"/>
              <a:gd name="connsiteX88" fmla="*/ 1592563 w 6719893"/>
              <a:gd name="connsiteY88" fmla="*/ 178 h 5443871"/>
              <a:gd name="connsiteX89" fmla="*/ 3291907 w 6719893"/>
              <a:gd name="connsiteY89" fmla="*/ 1163719 h 5443871"/>
              <a:gd name="connsiteX90" fmla="*/ 3297911 w 6719893"/>
              <a:gd name="connsiteY90" fmla="*/ 1176604 h 5443871"/>
              <a:gd name="connsiteX91" fmla="*/ 3015014 w 6719893"/>
              <a:gd name="connsiteY91" fmla="*/ 730203 h 5443871"/>
              <a:gd name="connsiteX92" fmla="*/ 1759746 w 6719893"/>
              <a:gd name="connsiteY92" fmla="*/ 1386590 h 5443871"/>
              <a:gd name="connsiteX93" fmla="*/ 2886109 w 6719893"/>
              <a:gd name="connsiteY93" fmla="*/ 2144557 h 5443871"/>
              <a:gd name="connsiteX94" fmla="*/ 2503839 w 6719893"/>
              <a:gd name="connsiteY94" fmla="*/ 2367797 h 5443871"/>
              <a:gd name="connsiteX95" fmla="*/ 3570639 w 6719893"/>
              <a:gd name="connsiteY95" fmla="*/ 3090329 h 5443871"/>
              <a:gd name="connsiteX96" fmla="*/ 3243190 w 6719893"/>
              <a:gd name="connsiteY96" fmla="*/ 3246917 h 5443871"/>
              <a:gd name="connsiteX97" fmla="*/ 4919356 w 6719893"/>
              <a:gd name="connsiteY97" fmla="*/ 4348126 h 5443871"/>
              <a:gd name="connsiteX98" fmla="*/ 4739901 w 6719893"/>
              <a:gd name="connsiteY98" fmla="*/ 4494388 h 5443871"/>
              <a:gd name="connsiteX99" fmla="*/ 3359946 w 6719893"/>
              <a:gd name="connsiteY99" fmla="*/ 5443871 h 5443871"/>
              <a:gd name="connsiteX100" fmla="*/ 1592563 w 6719893"/>
              <a:gd name="connsiteY100" fmla="*/ 178 h 544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6719893" h="5443871">
                <a:moveTo>
                  <a:pt x="4933681" y="4336450"/>
                </a:moveTo>
                <a:lnTo>
                  <a:pt x="4960145" y="4374924"/>
                </a:lnTo>
                <a:lnTo>
                  <a:pt x="4919356" y="4348126"/>
                </a:lnTo>
                <a:close/>
                <a:moveTo>
                  <a:pt x="3359946" y="4031488"/>
                </a:moveTo>
                <a:lnTo>
                  <a:pt x="3086312" y="4305122"/>
                </a:lnTo>
                <a:lnTo>
                  <a:pt x="3223129" y="4305122"/>
                </a:lnTo>
                <a:lnTo>
                  <a:pt x="3223129" y="4502747"/>
                </a:lnTo>
                <a:lnTo>
                  <a:pt x="3025504" y="4502747"/>
                </a:lnTo>
                <a:lnTo>
                  <a:pt x="3025504" y="4365930"/>
                </a:lnTo>
                <a:lnTo>
                  <a:pt x="2751870" y="4639564"/>
                </a:lnTo>
                <a:lnTo>
                  <a:pt x="3025504" y="4913198"/>
                </a:lnTo>
                <a:lnTo>
                  <a:pt x="3025504" y="4776381"/>
                </a:lnTo>
                <a:lnTo>
                  <a:pt x="3223129" y="4776381"/>
                </a:lnTo>
                <a:lnTo>
                  <a:pt x="3223129" y="4974006"/>
                </a:lnTo>
                <a:lnTo>
                  <a:pt x="3086312" y="4974006"/>
                </a:lnTo>
                <a:lnTo>
                  <a:pt x="3359946" y="5247640"/>
                </a:lnTo>
                <a:lnTo>
                  <a:pt x="3633580" y="4974006"/>
                </a:lnTo>
                <a:lnTo>
                  <a:pt x="3496763" y="4974006"/>
                </a:lnTo>
                <a:lnTo>
                  <a:pt x="3496763" y="4776381"/>
                </a:lnTo>
                <a:lnTo>
                  <a:pt x="3694388" y="4776381"/>
                </a:lnTo>
                <a:lnTo>
                  <a:pt x="3694388" y="4913198"/>
                </a:lnTo>
                <a:lnTo>
                  <a:pt x="3968022" y="4639564"/>
                </a:lnTo>
                <a:lnTo>
                  <a:pt x="3694388" y="4365930"/>
                </a:lnTo>
                <a:lnTo>
                  <a:pt x="3694388" y="4502747"/>
                </a:lnTo>
                <a:lnTo>
                  <a:pt x="3496763" y="4502747"/>
                </a:lnTo>
                <a:lnTo>
                  <a:pt x="3496763" y="4305122"/>
                </a:lnTo>
                <a:lnTo>
                  <a:pt x="3633580" y="4305122"/>
                </a:lnTo>
                <a:close/>
                <a:moveTo>
                  <a:pt x="3297911" y="1176604"/>
                </a:moveTo>
                <a:lnTo>
                  <a:pt x="3369414" y="1289433"/>
                </a:lnTo>
                <a:lnTo>
                  <a:pt x="3359946" y="1309753"/>
                </a:lnTo>
                <a:close/>
                <a:moveTo>
                  <a:pt x="5071313" y="912654"/>
                </a:moveTo>
                <a:lnTo>
                  <a:pt x="4797679" y="1186288"/>
                </a:lnTo>
                <a:lnTo>
                  <a:pt x="4934496" y="1186288"/>
                </a:lnTo>
                <a:lnTo>
                  <a:pt x="4934496" y="1383913"/>
                </a:lnTo>
                <a:lnTo>
                  <a:pt x="4736871" y="1383913"/>
                </a:lnTo>
                <a:lnTo>
                  <a:pt x="4736871" y="1247096"/>
                </a:lnTo>
                <a:lnTo>
                  <a:pt x="4463237" y="1520730"/>
                </a:lnTo>
                <a:lnTo>
                  <a:pt x="4736871" y="1794364"/>
                </a:lnTo>
                <a:lnTo>
                  <a:pt x="4736871" y="1657547"/>
                </a:lnTo>
                <a:lnTo>
                  <a:pt x="4934496" y="1657547"/>
                </a:lnTo>
                <a:lnTo>
                  <a:pt x="4934496" y="1855172"/>
                </a:lnTo>
                <a:lnTo>
                  <a:pt x="4797679" y="1855172"/>
                </a:lnTo>
                <a:lnTo>
                  <a:pt x="5071313" y="2128806"/>
                </a:lnTo>
                <a:lnTo>
                  <a:pt x="5344947" y="1855172"/>
                </a:lnTo>
                <a:lnTo>
                  <a:pt x="5208130" y="1855172"/>
                </a:lnTo>
                <a:lnTo>
                  <a:pt x="5208130" y="1657547"/>
                </a:lnTo>
                <a:lnTo>
                  <a:pt x="5405755" y="1657547"/>
                </a:lnTo>
                <a:lnTo>
                  <a:pt x="5405755" y="1794364"/>
                </a:lnTo>
                <a:lnTo>
                  <a:pt x="5679389" y="1520730"/>
                </a:lnTo>
                <a:lnTo>
                  <a:pt x="5405755" y="1247096"/>
                </a:lnTo>
                <a:lnTo>
                  <a:pt x="5405755" y="1383913"/>
                </a:lnTo>
                <a:lnTo>
                  <a:pt x="5208130" y="1383913"/>
                </a:lnTo>
                <a:lnTo>
                  <a:pt x="5208130" y="1186288"/>
                </a:lnTo>
                <a:lnTo>
                  <a:pt x="5344947" y="1186288"/>
                </a:lnTo>
                <a:close/>
                <a:moveTo>
                  <a:pt x="1018761" y="607854"/>
                </a:moveTo>
                <a:lnTo>
                  <a:pt x="745127" y="881488"/>
                </a:lnTo>
                <a:lnTo>
                  <a:pt x="881944" y="881488"/>
                </a:lnTo>
                <a:lnTo>
                  <a:pt x="881944" y="1079113"/>
                </a:lnTo>
                <a:lnTo>
                  <a:pt x="684319" y="1079113"/>
                </a:lnTo>
                <a:lnTo>
                  <a:pt x="684319" y="942296"/>
                </a:lnTo>
                <a:lnTo>
                  <a:pt x="410685" y="1215930"/>
                </a:lnTo>
                <a:lnTo>
                  <a:pt x="684319" y="1489564"/>
                </a:lnTo>
                <a:lnTo>
                  <a:pt x="684319" y="1352747"/>
                </a:lnTo>
                <a:lnTo>
                  <a:pt x="881944" y="1352747"/>
                </a:lnTo>
                <a:lnTo>
                  <a:pt x="881944" y="1550372"/>
                </a:lnTo>
                <a:lnTo>
                  <a:pt x="745127" y="1550372"/>
                </a:lnTo>
                <a:lnTo>
                  <a:pt x="1018761" y="1824006"/>
                </a:lnTo>
                <a:lnTo>
                  <a:pt x="1292395" y="1550372"/>
                </a:lnTo>
                <a:lnTo>
                  <a:pt x="1155578" y="1550372"/>
                </a:lnTo>
                <a:lnTo>
                  <a:pt x="1155578" y="1352747"/>
                </a:lnTo>
                <a:lnTo>
                  <a:pt x="1353203" y="1352747"/>
                </a:lnTo>
                <a:lnTo>
                  <a:pt x="1353203" y="1489564"/>
                </a:lnTo>
                <a:lnTo>
                  <a:pt x="1626837" y="1215930"/>
                </a:lnTo>
                <a:lnTo>
                  <a:pt x="1353203" y="942296"/>
                </a:lnTo>
                <a:lnTo>
                  <a:pt x="1353203" y="1079113"/>
                </a:lnTo>
                <a:lnTo>
                  <a:pt x="1155578" y="1079113"/>
                </a:lnTo>
                <a:lnTo>
                  <a:pt x="1155578" y="881488"/>
                </a:lnTo>
                <a:lnTo>
                  <a:pt x="1292395" y="881488"/>
                </a:lnTo>
                <a:close/>
                <a:moveTo>
                  <a:pt x="5127329" y="178"/>
                </a:moveTo>
                <a:cubicBezTo>
                  <a:pt x="6609044" y="-21130"/>
                  <a:pt x="7878686" y="1864030"/>
                  <a:pt x="4966238" y="4309916"/>
                </a:cubicBezTo>
                <a:lnTo>
                  <a:pt x="4933681" y="4336450"/>
                </a:lnTo>
                <a:lnTo>
                  <a:pt x="3947723" y="2903031"/>
                </a:lnTo>
                <a:lnTo>
                  <a:pt x="4215904" y="2756229"/>
                </a:lnTo>
                <a:lnTo>
                  <a:pt x="3396987" y="1877109"/>
                </a:lnTo>
                <a:lnTo>
                  <a:pt x="3665169" y="1756125"/>
                </a:lnTo>
                <a:lnTo>
                  <a:pt x="3369414" y="1289433"/>
                </a:lnTo>
                <a:lnTo>
                  <a:pt x="3427985" y="1163719"/>
                </a:lnTo>
                <a:cubicBezTo>
                  <a:pt x="3829565" y="362645"/>
                  <a:pt x="4497600" y="9234"/>
                  <a:pt x="5127329" y="178"/>
                </a:cubicBezTo>
                <a:close/>
                <a:moveTo>
                  <a:pt x="1592563" y="178"/>
                </a:moveTo>
                <a:cubicBezTo>
                  <a:pt x="2222293" y="9234"/>
                  <a:pt x="2890328" y="362645"/>
                  <a:pt x="3291907" y="1163719"/>
                </a:cubicBezTo>
                <a:lnTo>
                  <a:pt x="3297911" y="1176604"/>
                </a:lnTo>
                <a:lnTo>
                  <a:pt x="3015014" y="730203"/>
                </a:lnTo>
                <a:lnTo>
                  <a:pt x="1759746" y="1386590"/>
                </a:lnTo>
                <a:lnTo>
                  <a:pt x="2886109" y="2144557"/>
                </a:lnTo>
                <a:lnTo>
                  <a:pt x="2503839" y="2367797"/>
                </a:lnTo>
                <a:lnTo>
                  <a:pt x="3570639" y="3090329"/>
                </a:lnTo>
                <a:lnTo>
                  <a:pt x="3243190" y="3246917"/>
                </a:lnTo>
                <a:lnTo>
                  <a:pt x="4919356" y="4348126"/>
                </a:lnTo>
                <a:lnTo>
                  <a:pt x="4739901" y="4494388"/>
                </a:lnTo>
                <a:cubicBezTo>
                  <a:pt x="4349397" y="4803523"/>
                  <a:pt x="3891996" y="5120893"/>
                  <a:pt x="3359946" y="5443871"/>
                </a:cubicBezTo>
                <a:cubicBezTo>
                  <a:pt x="-1534914" y="2472474"/>
                  <a:pt x="-111408" y="-24326"/>
                  <a:pt x="1592563" y="178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83321" y="1210612"/>
            <a:ext cx="2099257" cy="1596981"/>
            <a:chOff x="3966693" y="1287886"/>
            <a:chExt cx="2099257" cy="1596981"/>
          </a:xfrm>
        </p:grpSpPr>
        <p:sp>
          <p:nvSpPr>
            <p:cNvPr id="18" name="Oval 17"/>
            <p:cNvSpPr/>
            <p:nvPr/>
          </p:nvSpPr>
          <p:spPr>
            <a:xfrm>
              <a:off x="3966693" y="1287886"/>
              <a:ext cx="1996225" cy="15969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66693" y="1606483"/>
              <a:ext cx="20992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২৪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ঘণ্টা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1603" y="162294"/>
            <a:ext cx="2677107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6719" y="10283"/>
            <a:ext cx="2534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দিন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1088 C 0.02487 -0.04838 0.06849 -0.13241 0.12019 -0.13241 C 0.19727 -0.13241 0.25951 -0.04422 0.25951 0.06597 C 0.25951 0.10231 0.25313 0.13472 0.24063 0.16412 C 0.24297 0.16412 -3.54167E-6 0.60463 -3.54167E-6 0.60879 C -3.54167E-6 0.60463 -0.24283 0.16412 -0.24062 0.16412 C -0.25299 0.13472 -0.25911 0.10231 -0.25911 0.06597 C -0.25911 -0.04422 -0.19713 -0.13241 -0.11836 -0.13241 C -0.06836 -0.13241 -0.02474 -0.04838 -3.54167E-6 0.01088 Z " pathEditMode="relative" rAng="0" ptsTypes="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62" y="3808814"/>
            <a:ext cx="1711979" cy="1479059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67" y="1014075"/>
            <a:ext cx="1552792" cy="160995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67" y="3792239"/>
            <a:ext cx="1629002" cy="1495634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08" y="1033128"/>
            <a:ext cx="1514686" cy="15718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4171" y="-30458"/>
            <a:ext cx="251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4270" y="1468192"/>
            <a:ext cx="1197736" cy="6697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07718" y="4140811"/>
            <a:ext cx="1197736" cy="6697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08739" y="4140811"/>
            <a:ext cx="1197736" cy="6697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07718" y="1438141"/>
            <a:ext cx="1197736" cy="6697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81139" y="0"/>
            <a:ext cx="398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কয়টা বাজে?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80327" y="386368"/>
            <a:ext cx="35814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3609" y="2664786"/>
            <a:ext cx="82296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সময়ের এককগুলো  কি কি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80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1" y="-1138566"/>
            <a:chExt cx="12192000" cy="79965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138566"/>
              <a:ext cx="12192000" cy="79965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193" y="579922"/>
              <a:ext cx="3773510" cy="315708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743201" y="3183134"/>
            <a:ext cx="9528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799" y="3124200"/>
            <a:ext cx="5476959" cy="24314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সামছুন্নাহার </a:t>
            </a:r>
            <a:endParaRPr lang="bn-IN" sz="36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IN" sz="36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পাঠান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কুনাট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াঃ</a:t>
            </a:r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বিদ্যালয়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তাহিরপুর,সুনামগঞ্জ </a:t>
            </a:r>
            <a:r>
              <a:rPr lang="bn-BD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7372" y="166301"/>
            <a:ext cx="6397812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শিক্ষকপরিচিতি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298345" y="2334649"/>
            <a:ext cx="800884" cy="3272501"/>
            <a:chOff x="4453280" y="1835526"/>
            <a:chExt cx="2085975" cy="4285397"/>
          </a:xfrm>
        </p:grpSpPr>
        <p:grpSp>
          <p:nvGrpSpPr>
            <p:cNvPr id="6" name="Group 9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grpSp>
        <p:nvGrpSpPr>
          <p:cNvPr id="11" name="Group 8"/>
          <p:cNvGrpSpPr/>
          <p:nvPr/>
        </p:nvGrpSpPr>
        <p:grpSpPr>
          <a:xfrm>
            <a:off x="7273328" y="2388253"/>
            <a:ext cx="800884" cy="3272501"/>
            <a:chOff x="4453280" y="1835526"/>
            <a:chExt cx="2085975" cy="4285397"/>
          </a:xfrm>
        </p:grpSpPr>
        <p:grpSp>
          <p:nvGrpSpPr>
            <p:cNvPr id="12" name="Group 9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72" y="403230"/>
            <a:ext cx="3822183" cy="5952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28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130" y="1591614"/>
            <a:ext cx="7765959" cy="50783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দ্বিতীয় শ্রেণি</a:t>
            </a:r>
          </a:p>
          <a:p>
            <a:r>
              <a:rPr lang="en-US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অধ্যায়ঃ ৯</a:t>
            </a:r>
            <a:endParaRPr lang="bn-IN" sz="54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বিষয়ঃ  প্রাথমিক</a:t>
            </a:r>
            <a:r>
              <a:rPr lang="bn-BD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bn-IN" sz="54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bn-BD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পাঠ্যাংশঃ ৯.৫ সময়</a:t>
            </a:r>
            <a:endParaRPr lang="bn-IN" sz="54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IN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54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9023" y="184598"/>
            <a:ext cx="4927242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09601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304801"/>
            <a:ext cx="73152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971801"/>
            <a:ext cx="9220200" cy="34101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bn-BD" sz="66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পাঠ শেষে ছাত্রছাত্রীরা যা শিখব</a:t>
            </a:r>
            <a:endParaRPr lang="en-US" sz="66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২৫.1.1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২৫.২.1 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865223" cy="1476375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 ছবি দেখি।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400_17509_lg.gif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34200" y="1923222"/>
            <a:ext cx="2362200" cy="1752600"/>
          </a:xfrm>
          <a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76200">
            <a:solidFill>
              <a:srgbClr val="C00000"/>
            </a:solidFill>
          </a:ln>
        </p:spPr>
      </p:pic>
      <p:pic>
        <p:nvPicPr>
          <p:cNvPr id="8" name="Picture 7" descr="objects_domestic_clock_rainb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962400"/>
            <a:ext cx="2438400" cy="2438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</p:pic>
      <p:pic>
        <p:nvPicPr>
          <p:cNvPr id="9" name="Picture 8" descr="pugg-wall-clock__13080_PE040801_S4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34200" y="3886200"/>
            <a:ext cx="2362200" cy="2209800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2667000" cy="20574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823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647" y="309093"/>
            <a:ext cx="7637172" cy="14465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6" y="2279561"/>
            <a:ext cx="4610635" cy="372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811370"/>
            <a:ext cx="8319753" cy="5937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7" y="0"/>
            <a:ext cx="71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পাঠটি ভালোভাবে লক্ষ করি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8389" y="141667"/>
            <a:ext cx="9144000" cy="1417638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পরিমাপের একক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4046" y="1844898"/>
            <a:ext cx="9144000" cy="4349839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           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সেকেন্ড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8000" dirty="0">
                <a:solidFill>
                  <a:srgbClr val="FF000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            </a:t>
            </a:r>
            <a:r>
              <a:rPr lang="en-US" sz="8000" dirty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মিনিট </a:t>
            </a:r>
            <a:endParaRPr lang="bn-BD" sz="8000" dirty="0">
              <a:solidFill>
                <a:srgbClr val="0070C0"/>
              </a:solidFill>
              <a:latin typeface="NikoshBAN" pitchFamily="2" charset="0"/>
              <a:ea typeface="NSimSun" pitchFamily="49" charset="-122"/>
              <a:cs typeface="NikoshBAN" pitchFamily="2" charset="0"/>
            </a:endParaRPr>
          </a:p>
          <a:p>
            <a:pPr marL="0" indent="0">
              <a:buNone/>
            </a:pPr>
            <a:r>
              <a:rPr lang="bn-BD" sz="8000" dirty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             </a:t>
            </a:r>
            <a:r>
              <a:rPr lang="bn-BD" sz="8000" dirty="0">
                <a:solidFill>
                  <a:srgbClr val="7030A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ঘণ্টা</a:t>
            </a:r>
            <a:r>
              <a:rPr lang="bn-BD" sz="8000" dirty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                  </a:t>
            </a:r>
            <a:r>
              <a:rPr lang="en-US" sz="96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80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                                  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0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457200"/>
            <a:ext cx="82296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0" y="609600"/>
            <a:ext cx="82296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68580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601" y="873640"/>
            <a:ext cx="1689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5486401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সেকেন্ড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0892" y="1"/>
            <a:ext cx="9144000" cy="78737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সময়ের এককগুলো দেখানো হল 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5562600" cy="4495800"/>
          </a:xfrm>
          <a:prstGeom prst="rect">
            <a:avLst/>
          </a:prstGeom>
          <a:solidFill>
            <a:srgbClr val="C00000"/>
          </a:solidFill>
        </p:spPr>
      </p:pic>
      <p:cxnSp>
        <p:nvCxnSpPr>
          <p:cNvPr id="11" name="Straight Connector 10"/>
          <p:cNvCxnSpPr/>
          <p:nvPr/>
        </p:nvCxnSpPr>
        <p:spPr>
          <a:xfrm rot="16200000" flipV="1">
            <a:off x="3467100" y="1257300"/>
            <a:ext cx="2286000" cy="2209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876800" y="1524000"/>
            <a:ext cx="3200400" cy="1676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1200" y="4419600"/>
            <a:ext cx="342900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161</Words>
  <Application>Microsoft Office PowerPoint</Application>
  <PresentationFormat>Widescreen</PresentationFormat>
  <Paragraphs>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NSimSun</vt:lpstr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  কিছু ছবি দেখি। </vt:lpstr>
      <vt:lpstr>PowerPoint Presentation</vt:lpstr>
      <vt:lpstr>PowerPoint Presentation</vt:lpstr>
      <vt:lpstr>সময় পরিমাপের একক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27</cp:revision>
  <dcterms:created xsi:type="dcterms:W3CDTF">2020-05-07T05:10:28Z</dcterms:created>
  <dcterms:modified xsi:type="dcterms:W3CDTF">2020-05-13T10:15:00Z</dcterms:modified>
</cp:coreProperties>
</file>