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4" r:id="rId3"/>
    <p:sldId id="257" r:id="rId4"/>
    <p:sldId id="258" r:id="rId5"/>
    <p:sldId id="28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64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686800" cy="1219199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</a:rPr>
              <a:t>সবাইকে</a:t>
            </a:r>
            <a:r>
              <a:rPr lang="bn-BD" sz="4800" dirty="0" smtClean="0">
                <a:solidFill>
                  <a:srgbClr val="FFFF00"/>
                </a:solidFill>
              </a:rPr>
              <a:t> কদম ফুলের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শুভেচ্ছা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75438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905000"/>
            <a:ext cx="75438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762000"/>
            <a:ext cx="7696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এই অক্ষর যেন নির্ঝর</a:t>
            </a:r>
          </a:p>
          <a:p>
            <a:pPr algn="ctr"/>
            <a:r>
              <a:rPr lang="bn-BD" sz="4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ছুটে চলে অবিরাম</a:t>
            </a:r>
            <a:endParaRPr lang="en-US" sz="44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05074"/>
            <a:ext cx="8077200" cy="3743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33400"/>
            <a:ext cx="7239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যেন কিছু তারা দিচ্ছে পাহারা</a:t>
            </a:r>
          </a:p>
          <a:p>
            <a:pPr algn="ctr"/>
            <a:r>
              <a:rPr lang="bn-BD" sz="40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আকাশেতে লিখে নাম।</a:t>
            </a:r>
            <a:endParaRPr lang="en-US" sz="40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Ngc19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0"/>
            <a:ext cx="7315200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685800"/>
            <a:ext cx="58496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অক্ষরগুলি চায় মুখ তুলি</a:t>
            </a:r>
          </a:p>
          <a:p>
            <a:pPr algn="ctr"/>
            <a:r>
              <a:rPr lang="bn-BD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অন্তরে জাগে গান,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 descr="ind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9800"/>
            <a:ext cx="822960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609600"/>
            <a:ext cx="81451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শিখি তার কাছে  অজানা যা আছে</a:t>
            </a:r>
          </a:p>
          <a:p>
            <a:pPr algn="ctr"/>
            <a:r>
              <a:rPr lang="bn-BD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আনন্দে ভরে প্রাণ;</a:t>
            </a:r>
            <a:endParaRPr lang="en-US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14600"/>
            <a:ext cx="6324600" cy="32337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04800"/>
            <a:ext cx="67169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এই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অক্ষরে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মাকে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মনে</a:t>
            </a:r>
            <a:r>
              <a:rPr lang="bn-BD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পড়ে</a:t>
            </a:r>
          </a:p>
          <a:p>
            <a:pPr algn="ctr"/>
            <a:r>
              <a:rPr lang="bn-BD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মন হয়ে যায় নদী,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2" descr="mother-and-chi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81200"/>
            <a:ext cx="6248400" cy="426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81000"/>
            <a:ext cx="71833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আর কিছু তাই  পাই বা না পাই</a:t>
            </a:r>
          </a:p>
          <a:p>
            <a:pPr algn="ctr"/>
            <a:r>
              <a:rPr lang="bn-BD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চিঠিখানা পাই যদি।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3" name="Picture 2" descr="letter-1440x564_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1200"/>
            <a:ext cx="6858000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533400"/>
            <a:ext cx="62937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সেই উপমায় মন ভরে যায়</a:t>
            </a:r>
          </a:p>
          <a:p>
            <a:pPr algn="ctr"/>
            <a:r>
              <a:rPr lang="bn-BD" sz="40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দেখি অপরুপ ছবি-</a:t>
            </a:r>
            <a:endParaRPr lang="en-US" sz="40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09801"/>
            <a:ext cx="9144000" cy="4648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58544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সকাল দুপুর  সুরের নূপুর</a:t>
            </a:r>
          </a:p>
          <a:p>
            <a:pPr algn="ctr"/>
            <a:r>
              <a:rPr lang="bn-BD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বাজায় উদাস কবি।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PervezusRobinus_1226926521_1-I_0109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9" y="1900237"/>
            <a:ext cx="5410201" cy="44243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57200"/>
            <a:ext cx="67633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এই অক্ষরে ডাক নাম ধরে</a:t>
            </a:r>
          </a:p>
          <a:p>
            <a:pPr algn="ctr"/>
            <a:r>
              <a:rPr lang="bn-BD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ডাক দেয় বুঝি কেউ,</a:t>
            </a:r>
          </a:p>
        </p:txBody>
      </p:sp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362200"/>
            <a:ext cx="6008557" cy="39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04800"/>
            <a:ext cx="66575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স্বপ্নের মতো  রুপকথা</a:t>
            </a:r>
            <a:r>
              <a:rPr lang="bn-BD" sz="4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যতো</a:t>
            </a:r>
          </a:p>
          <a:p>
            <a:pPr algn="ctr"/>
            <a:r>
              <a:rPr lang="bn-BD" sz="4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অন্তরে তোলে ঢেউ।</a:t>
            </a:r>
          </a:p>
        </p:txBody>
      </p:sp>
      <p:pic>
        <p:nvPicPr>
          <p:cNvPr id="3" name="Picture 2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57400"/>
            <a:ext cx="5486400" cy="3867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etry_1279474138_1-35154_110948568957718_100001277266530_77690_40367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51744"/>
            <a:ext cx="8534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রাজিয়া</a:t>
            </a:r>
            <a:r>
              <a:rPr lang="en-US" sz="44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সুলতানা</a:t>
            </a:r>
            <a:endParaRPr lang="en-US" sz="4400" b="1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28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8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28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 (</a:t>
            </a:r>
            <a:r>
              <a:rPr lang="en-US" sz="28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sz="28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)</a:t>
            </a:r>
          </a:p>
          <a:p>
            <a:r>
              <a:rPr lang="en-US" sz="28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আদর্শ</a:t>
            </a:r>
            <a:r>
              <a:rPr lang="en-US" sz="28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বালিকা</a:t>
            </a:r>
            <a:r>
              <a:rPr lang="en-US" sz="28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উচ্চ</a:t>
            </a:r>
            <a:r>
              <a:rPr lang="en-US" sz="28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বিদ্যালয়</a:t>
            </a:r>
            <a:r>
              <a:rPr lang="en-US" sz="28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ফরিদপুর</a:t>
            </a:r>
            <a:endParaRPr lang="en-US" sz="2800" b="1" dirty="0" smtClean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2800" dirty="0" err="1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Mobail</a:t>
            </a:r>
            <a:r>
              <a:rPr lang="en-US" sz="2800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-01737-155382</a:t>
            </a:r>
          </a:p>
          <a:p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Email-raziasultanaf1983@gmail.com</a:t>
            </a:r>
            <a:endParaRPr lang="en-US" sz="2800" dirty="0">
              <a:solidFill>
                <a:schemeClr val="accent3">
                  <a:lumMod val="40000"/>
                  <a:lumOff val="6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0"/>
            <a:ext cx="2667000" cy="101566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6000" b="1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43000"/>
            <a:ext cx="4038600" cy="3914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57200"/>
            <a:ext cx="56525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এই অক্ষর  আত্মীয়-পর</a:t>
            </a:r>
          </a:p>
          <a:p>
            <a:pPr algn="ctr"/>
            <a:r>
              <a:rPr lang="bn-BD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সকলেরে কাছে টানে,</a:t>
            </a:r>
            <a:endParaRPr lang="en-US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57462"/>
            <a:ext cx="6324600" cy="33099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04800"/>
            <a:ext cx="7265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এই প্রিয় ভাষা  বুকে দেয় আশা</a:t>
            </a:r>
          </a:p>
          <a:p>
            <a:pPr algn="ctr"/>
            <a:r>
              <a:rPr lang="bn-BD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বিমোহিত করে গানে।</a:t>
            </a:r>
            <a:endParaRPr lang="en-US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05000"/>
            <a:ext cx="6477000" cy="3886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57200"/>
            <a:ext cx="61558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এই অক্ষরে  কঠিন পাথরে</a:t>
            </a:r>
          </a:p>
          <a:p>
            <a:pPr algn="ctr"/>
            <a:r>
              <a:rPr lang="bn-BD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শিলালিপি লেখা হয়,</a:t>
            </a:r>
            <a:endParaRPr lang="en-US" sz="40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05001"/>
            <a:ext cx="6553199" cy="39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73324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এই ভাষা দিয়ে  গান লিখে নিয়ে</a:t>
            </a:r>
          </a:p>
          <a:p>
            <a:pPr algn="ctr"/>
            <a:r>
              <a:rPr lang="bn-BD" sz="4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যুদ্ধ করেছি জয়।</a:t>
            </a:r>
            <a:endParaRPr lang="en-US" sz="4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2600"/>
            <a:ext cx="7467600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304800"/>
            <a:ext cx="14895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শব্দার্থ</a:t>
            </a:r>
            <a:endParaRPr lang="en-US" sz="3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600200"/>
            <a:ext cx="801213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BD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নির্ঝর    ----   ঝরনা</a:t>
            </a:r>
          </a:p>
          <a:p>
            <a:endParaRPr lang="bn-BD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bn-BD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উপমা       ---         তুলনা</a:t>
            </a:r>
          </a:p>
          <a:p>
            <a:endParaRPr lang="bn-BD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bn-BD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অপরুপ ---- খুব সুন্দর</a:t>
            </a:r>
          </a:p>
          <a:p>
            <a:endParaRPr lang="bn-BD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নূপুর--- পায়ে পড়ার অলংকার</a:t>
            </a:r>
          </a:p>
          <a:p>
            <a:endParaRPr lang="bn-BD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bn-BD" sz="32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শিলালিপি--- পাথরে খোদাই করা লেখা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0"/>
            <a:ext cx="2759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মূল্যায়ন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371600" y="1066800"/>
            <a:ext cx="6858000" cy="838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FF00"/>
                </a:solidFill>
              </a:rPr>
              <a:t>কবি মহাদেব সাহা কত সালে জন্মগ্রহণ করেন?</a:t>
            </a:r>
          </a:p>
          <a:p>
            <a:pPr algn="ctr"/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1371600" y="2057400"/>
            <a:ext cx="6934200" cy="762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মহাদেব সাহার রচিত ২ টি গ্রন্থের নাম বলো।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295400" y="3124200"/>
            <a:ext cx="7010400" cy="685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</a:rPr>
              <a:t>এই অক্ষরে কাকে মনে পড়ে?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1295400" y="4267200"/>
            <a:ext cx="6934200" cy="838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</a:rPr>
              <a:t>এই ভাষা দিয়ে    গান লিখে নিয়ে</a:t>
            </a:r>
          </a:p>
          <a:p>
            <a:pPr algn="ctr"/>
            <a:r>
              <a:rPr lang="bn-BD" sz="2800" dirty="0" smtClean="0"/>
              <a:t>----------------------------------------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>
          <a:xfrm>
            <a:off x="1981200" y="152400"/>
            <a:ext cx="4800600" cy="3048000"/>
          </a:xfrm>
          <a:prstGeom prst="blockArc">
            <a:avLst>
              <a:gd name="adj1" fmla="val 9564764"/>
              <a:gd name="adj2" fmla="val 1052154"/>
              <a:gd name="adj3" fmla="val 24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2">
                    <a:lumMod val="50000"/>
                  </a:schemeClr>
                </a:solidFill>
              </a:rPr>
              <a:t>বাড়ির কাজ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838200" y="3429000"/>
            <a:ext cx="8305800" cy="2133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ভাষা আন্দোলনের উপর অন্য একটি কবিতা লিখে নিয়ে আসবে।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6456629-children-wearing-ornaments-made-of-water-getty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83820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FF0000"/>
                </a:solidFill>
              </a:rPr>
              <a:t>ধন্য বাদ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0604825">
            <a:off x="914400" y="1143000"/>
            <a:ext cx="3147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অ        ক</a:t>
            </a:r>
          </a:p>
        </p:txBody>
      </p:sp>
      <p:sp>
        <p:nvSpPr>
          <p:cNvPr id="4" name="Rectangle 3"/>
          <p:cNvSpPr/>
          <p:nvPr/>
        </p:nvSpPr>
        <p:spPr>
          <a:xfrm rot="1641639">
            <a:off x="3212609" y="3894076"/>
            <a:ext cx="35750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ই            ঈ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2604616">
            <a:off x="4412792" y="2518525"/>
            <a:ext cx="3483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গ            চ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440233">
            <a:off x="1066800" y="4648200"/>
            <a:ext cx="335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উ        ঊ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219200"/>
            <a:ext cx="51816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chemeClr val="accent4">
                    <a:lumMod val="50000"/>
                  </a:schemeClr>
                </a:solidFill>
              </a:rPr>
              <a:t>এই</a:t>
            </a:r>
            <a:r>
              <a:rPr lang="bn-BD" sz="7200" b="1" dirty="0" smtClean="0">
                <a:solidFill>
                  <a:srgbClr val="FFFF00"/>
                </a:solidFill>
              </a:rPr>
              <a:t> অক্ষরে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743200" y="2667000"/>
            <a:ext cx="476827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70C0"/>
                </a:solidFill>
              </a:rPr>
              <a:t>মহাদেব সাহা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</a:rPr>
              <a:t>শিখনফল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838200"/>
            <a:ext cx="84609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১। কবি মহাদেব সাহার জীবন ও সাহিত্য</a:t>
            </a:r>
          </a:p>
          <a:p>
            <a:pPr algn="ctr"/>
            <a:r>
              <a:rPr lang="bn-BD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কর্মের নাম উল্লেখ করতে পারবে।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057400"/>
            <a:ext cx="78117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২। বাংলা বর্ণমালা সম্পর্কে আলোচনা</a:t>
            </a:r>
          </a:p>
          <a:p>
            <a:r>
              <a:rPr lang="bn-BD" sz="3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করতে পারবে।</a:t>
            </a:r>
            <a:endParaRPr lang="en-US" sz="36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124200"/>
            <a:ext cx="76738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BD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৩। মাতৃভাষার গুরুত্ব ব্যাখ্যা করতে </a:t>
            </a:r>
          </a:p>
          <a:p>
            <a:r>
              <a:rPr lang="bn-BD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পারবে।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343400"/>
            <a:ext cx="78838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৪। মাতৃভাষার প্রতি মমত্ববোধ জাগ্রত</a:t>
            </a:r>
          </a:p>
          <a:p>
            <a:r>
              <a:rPr lang="bn-BD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হবে।</a:t>
            </a:r>
            <a:endParaRPr lang="en-US" sz="3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5600" y="762000"/>
            <a:ext cx="31242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</a:rPr>
              <a:t>মহাদেব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সাহা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267200" y="2590800"/>
            <a:ext cx="3810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19400" y="4038600"/>
            <a:ext cx="3429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FF00"/>
                </a:solidFill>
              </a:rPr>
              <a:t>জন্ম-১৯৪৪ সালে</a:t>
            </a:r>
          </a:p>
          <a:p>
            <a:pPr algn="ctr"/>
            <a:r>
              <a:rPr lang="bn-BD" sz="2400" b="1" dirty="0" smtClean="0">
                <a:solidFill>
                  <a:srgbClr val="FFFF00"/>
                </a:solidFill>
              </a:rPr>
              <a:t>সিরাজগঞ্জ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Mohadeb_Sa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28600"/>
            <a:ext cx="32004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685800"/>
            <a:ext cx="6400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C000"/>
                </a:solidFill>
              </a:rPr>
              <a:t>উল্লেখযোগ্য গ্রন্থ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872020"/>
            <a:ext cx="8610600" cy="43088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১। এই গৃহ এই সন্ন্যাস</a:t>
            </a:r>
          </a:p>
          <a:p>
            <a:pPr algn="ctr"/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২।অস্তমিত কালের গৌরব </a:t>
            </a:r>
          </a:p>
          <a:p>
            <a:pPr algn="ctr"/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৩। টাপুর টুপুর মেঘের দুপু্র</a:t>
            </a:r>
          </a:p>
          <a:p>
            <a:pPr algn="ctr"/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৪।ছবি আঁকা পাখির পাখা</a:t>
            </a:r>
          </a:p>
          <a:p>
            <a:pPr algn="ctr"/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৫।সরষে ফুলের নদী</a:t>
            </a:r>
          </a:p>
          <a:p>
            <a:pPr algn="ctr"/>
            <a:endParaRPr lang="bn-BD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ck-of-summer-rai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5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645783">
            <a:off x="2608853" y="1149858"/>
            <a:ext cx="3400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আর্দশ</a:t>
            </a:r>
            <a:r>
              <a:rPr lang="bn-BD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পাঠ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22073" y="3657600"/>
            <a:ext cx="13716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92453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0px-Cymbidium_Clarisse_Austin_%27Best_Pink%27_Flowers_2000p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066800" y="685800"/>
            <a:ext cx="4648200" cy="388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/>
              <a:t>সরব পাঠ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275</TotalTime>
  <Words>309</Words>
  <Application>Microsoft Office PowerPoint</Application>
  <PresentationFormat>On-screen Show (4:3)</PresentationFormat>
  <Paragraphs>80</Paragraphs>
  <Slides>27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সবাইকে কদম ফুলের শুভেচ্ছা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কদম ফুলের শুভেচ্ছা</dc:title>
  <dc:creator>DELL</dc:creator>
  <cp:lastModifiedBy>DELL</cp:lastModifiedBy>
  <cp:revision>49</cp:revision>
  <dcterms:created xsi:type="dcterms:W3CDTF">2006-08-16T00:00:00Z</dcterms:created>
  <dcterms:modified xsi:type="dcterms:W3CDTF">2020-03-26T03:10:27Z</dcterms:modified>
</cp:coreProperties>
</file>