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75" r:id="rId8"/>
    <p:sldId id="276" r:id="rId9"/>
    <p:sldId id="269" r:id="rId10"/>
    <p:sldId id="264" r:id="rId11"/>
    <p:sldId id="271" r:id="rId12"/>
    <p:sldId id="272" r:id="rId13"/>
    <p:sldId id="273" r:id="rId14"/>
  </p:sldIdLst>
  <p:sldSz cx="7772400" cy="4572000"/>
  <p:notesSz cx="6858000" cy="9144000"/>
  <p:defaultTextStyle>
    <a:defPPr>
      <a:defRPr lang="en-US"/>
    </a:defPPr>
    <a:lvl1pPr marL="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38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7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715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954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192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43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669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90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7AFD3-FDD9-455E-95BE-3F1E2E9C32E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1143000"/>
            <a:ext cx="5245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309E3-4BB6-45E1-9173-B6362FEBB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748242"/>
            <a:ext cx="5829300" cy="1591733"/>
          </a:xfrm>
          <a:prstGeom prst="rect">
            <a:avLst/>
          </a:prstGeo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401359"/>
            <a:ext cx="5829300" cy="11038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8F58F351-633C-4AB1-81F7-A36B11E3369E}" type="datetime4">
              <a:rPr lang="en-US" smtClean="0"/>
              <a:t>May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3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1217083"/>
            <a:ext cx="6703695" cy="29008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0F522AF8-D542-45AD-AB24-C0B40279D2E5}" type="datetime4">
              <a:rPr lang="en-US" smtClean="0"/>
              <a:t>May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5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43417"/>
            <a:ext cx="1675924" cy="387455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43417"/>
            <a:ext cx="4930616" cy="38745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6583F868-571D-4683-93BF-F480B6A6FAE4}" type="datetime4">
              <a:rPr lang="en-US" smtClean="0"/>
              <a:t>May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0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3" y="1217083"/>
            <a:ext cx="6703695" cy="29008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AA0CAC04-B51F-44A9-A0D0-6B40E32AA4D8}" type="datetime4">
              <a:rPr lang="en-US" smtClean="0"/>
              <a:t>May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1139826"/>
            <a:ext cx="6703695" cy="1901825"/>
          </a:xfrm>
          <a:prstGeom prst="rect">
            <a:avLst/>
          </a:prstGeom>
        </p:spPr>
        <p:txBody>
          <a:bodyPr anchor="b"/>
          <a:lstStyle>
            <a:lvl1pPr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3059642"/>
            <a:ext cx="6703695" cy="1000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2AD07A1A-9531-4A6C-ADFA-86D8F7AA394C}" type="datetime4">
              <a:rPr lang="en-US" smtClean="0"/>
              <a:t>May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217083"/>
            <a:ext cx="3303270" cy="29008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217083"/>
            <a:ext cx="3303270" cy="29008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3255AA6-2BEE-4C96-91FA-7524239F4CFF}" type="datetime4">
              <a:rPr lang="en-US" smtClean="0"/>
              <a:t>May 12,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0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43417"/>
            <a:ext cx="6703695" cy="88370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1120775"/>
            <a:ext cx="3288089" cy="549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1670050"/>
            <a:ext cx="3288089" cy="24563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120775"/>
            <a:ext cx="3304282" cy="549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670050"/>
            <a:ext cx="3304282" cy="24563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87E61220-6BA7-4825-8CC4-966DECF81D45}" type="datetime4">
              <a:rPr lang="en-US" smtClean="0"/>
              <a:t>May 12,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DC3057DB-2EFB-40E4-9D3A-2C695A319A20}" type="datetime4">
              <a:rPr lang="en-US" smtClean="0"/>
              <a:t>May 12,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3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9DCD3C7E-BB1F-4CBA-A84A-75F4647203E6}" type="datetime4">
              <a:rPr lang="en-US" smtClean="0"/>
              <a:t>May 12,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9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  <a:prstGeom prst="rect">
            <a:avLst/>
          </a:prstGeo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658284"/>
            <a:ext cx="3934778" cy="3249083"/>
          </a:xfrm>
          <a:prstGeom prst="rect">
            <a:avLst/>
          </a:prstGeo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7A09C67A-716D-40AD-8C00-581EA4948274}" type="datetime4">
              <a:rPr lang="en-US" smtClean="0"/>
              <a:t>May 12,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  <a:prstGeom prst="rect">
            <a:avLst/>
          </a:prstGeo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658284"/>
            <a:ext cx="3934778" cy="32490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018D486E-766A-4923-AB47-827E533A0406}" type="datetime4">
              <a:rPr lang="en-US" smtClean="0"/>
              <a:t>May 12,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/>
          <a:lstStyle/>
          <a:p>
            <a:fld id="{44090646-8A05-4BDE-81E4-9A250979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7772400" cy="4572000"/>
          </a:xfrm>
          <a:prstGeom prst="frame">
            <a:avLst>
              <a:gd name="adj1" fmla="val 3724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9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rponaafroz1972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605" y="853634"/>
            <a:ext cx="2348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2486" y="2975854"/>
            <a:ext cx="1245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8848" y="1914744"/>
            <a:ext cx="1343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0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0218" y="417443"/>
            <a:ext cx="1411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8140" y="3657935"/>
            <a:ext cx="3076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59" r="17149" b="49348"/>
          <a:stretch/>
        </p:blipFill>
        <p:spPr>
          <a:xfrm>
            <a:off x="2728291" y="1113014"/>
            <a:ext cx="2256183" cy="2315817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1052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3967" y="876432"/>
            <a:ext cx="102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5004" y="1717936"/>
            <a:ext cx="3044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5004" y="2295939"/>
            <a:ext cx="2845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Sin</a:t>
            </a:r>
            <a:r>
              <a:rPr lang="el-GR" sz="2000" dirty="0" smtClean="0">
                <a:cs typeface="NikoshBAN" panose="02000000000000000000" pitchFamily="2" charset="0"/>
              </a:rPr>
              <a:t>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3143" y="2877724"/>
                <a:ext cx="3390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b="0" i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. 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m:rPr>
                                <m:nor/>
                              </m:rPr>
                              <a:rPr lang="el-GR" sz="2000" dirty="0">
                                <a:cs typeface="NikoshBAN" panose="02000000000000000000" pitchFamily="2" charset="0"/>
                              </a:rPr>
                              <m:t>θ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latin typeface="NikoshBAN" panose="02000000000000000000" pitchFamily="2" charset="0"/>
                                <a:cs typeface="NikoshBAN" panose="02000000000000000000" pitchFamily="2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latin typeface="NikoshBAN" panose="02000000000000000000" pitchFamily="2" charset="0"/>
                                <a:cs typeface="NikoshBAN" panose="02000000000000000000" pitchFamily="2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l-GR" sz="2000" dirty="0">
                                <a:cs typeface="NikoshBAN" panose="02000000000000000000" pitchFamily="2" charset="0"/>
                              </a:rPr>
                              <m:t>θ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কত</m:t>
                    </m:r>
                  </m:oMath>
                </a14:m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143" y="2877724"/>
                <a:ext cx="3390800" cy="400110"/>
              </a:xfrm>
              <a:prstGeom prst="rect">
                <a:avLst/>
              </a:prstGeom>
              <a:blipFill>
                <a:blip r:embed="rId2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722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1527" y="502323"/>
            <a:ext cx="134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66941" y="3600470"/>
                <a:ext cx="41186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1800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প্রমাণ করতে হবে যে</m:t>
                          </m:r>
                          <m:r>
                            <m:rPr>
                              <m:nor/>
                            </m:rPr>
                            <a:rPr lang="en-US" sz="1800" b="0" i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1800" b="0" i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Cosec</m:t>
                          </m:r>
                        </m:e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e>
                        <m:sup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41" y="3600470"/>
                <a:ext cx="411864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153" y="1261266"/>
            <a:ext cx="2774674" cy="2041926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4280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1735" y="480768"/>
            <a:ext cx="174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8" r="12422"/>
          <a:stretch/>
        </p:blipFill>
        <p:spPr>
          <a:xfrm>
            <a:off x="2283143" y="1252998"/>
            <a:ext cx="3300027" cy="2570922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123771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2958" y="490047"/>
            <a:ext cx="1336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1078" y="2225912"/>
            <a:ext cx="21084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১৩-০৫-২০২০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7" t="8044" r="23819" b="7391"/>
          <a:stretch/>
        </p:blipFill>
        <p:spPr>
          <a:xfrm>
            <a:off x="5476460" y="642982"/>
            <a:ext cx="1095024" cy="13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5" t="43637" r="76376" b="37454"/>
          <a:stretch/>
        </p:blipFill>
        <p:spPr>
          <a:xfrm>
            <a:off x="1465282" y="716437"/>
            <a:ext cx="1080370" cy="1205434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581949" y="2195135"/>
            <a:ext cx="38178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আফরোজা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বি.এড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এম.এড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প্রীতিলতা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বহুলী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arponaafroz1972@gmail.com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01718-215550</a:t>
            </a:r>
          </a:p>
        </p:txBody>
      </p:sp>
    </p:spTree>
    <p:extLst>
      <p:ext uri="{BB962C8B-B14F-4D97-AF65-F5344CB8AC3E}">
        <p14:creationId xmlns:p14="http://schemas.microsoft.com/office/powerpoint/2010/main" val="20865904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16822" r="7128" b="3981"/>
          <a:stretch/>
        </p:blipFill>
        <p:spPr>
          <a:xfrm>
            <a:off x="2469873" y="1194809"/>
            <a:ext cx="2807805" cy="1950963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TextBox 3"/>
          <p:cNvSpPr txBox="1"/>
          <p:nvPr/>
        </p:nvSpPr>
        <p:spPr>
          <a:xfrm>
            <a:off x="2143394" y="600890"/>
            <a:ext cx="347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2549" y="3325835"/>
            <a:ext cx="5523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অনুপাতের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3747052"/>
            <a:ext cx="1152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90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3624" y="1222514"/>
            <a:ext cx="23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9946" y="2465622"/>
            <a:ext cx="1463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5318" y="602163"/>
            <a:ext cx="109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0244" y="1437012"/>
            <a:ext cx="2683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911" y="2516236"/>
            <a:ext cx="361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911" y="1992013"/>
            <a:ext cx="3041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911" y="3044494"/>
            <a:ext cx="3239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2483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3602" y="904030"/>
            <a:ext cx="139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683" y="1659834"/>
            <a:ext cx="6940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শিখেছিল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উঠেও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লাঠির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নিখঁতভাবে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মাপতে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শিখেছিল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শেখানোর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/>
              <a:t>Trigonometry.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2321" y="3707296"/>
            <a:ext cx="94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86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80280" y="658556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72658" y="1282078"/>
                <a:ext cx="1548822" cy="485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/>
                  <a:t>Sin</a:t>
                </a:r>
                <a:r>
                  <a:rPr lang="el-GR" sz="1800" dirty="0"/>
                  <a:t>θ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Cosec</m:t>
                        </m:r>
                        <m:r>
                          <m:rPr>
                            <m:nor/>
                          </m:rPr>
                          <a:rPr lang="el-GR" sz="1800" dirty="0"/>
                          <m:t>θ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658" y="1282078"/>
                <a:ext cx="1548822" cy="485646"/>
              </a:xfrm>
              <a:prstGeom prst="rect">
                <a:avLst/>
              </a:prstGeom>
              <a:blipFill>
                <a:blip r:embed="rId2"/>
                <a:stretch>
                  <a:fillRect l="-3150"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849923" y="1991136"/>
                <a:ext cx="1375698" cy="485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/>
                  <a:t>Cos</a:t>
                </a:r>
                <a:r>
                  <a:rPr lang="el-GR" sz="1800" dirty="0"/>
                  <a:t>θ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Sec</m:t>
                        </m:r>
                        <m:r>
                          <m:rPr>
                            <m:nor/>
                          </m:rPr>
                          <a:rPr lang="el-GR" sz="1800" dirty="0"/>
                          <m:t>θ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923" y="1991136"/>
                <a:ext cx="1375698" cy="485646"/>
              </a:xfrm>
              <a:prstGeom prst="rect">
                <a:avLst/>
              </a:prstGeom>
              <a:blipFill>
                <a:blip r:embed="rId3"/>
                <a:stretch>
                  <a:fillRect l="-4000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49923" y="2700194"/>
                <a:ext cx="1368901" cy="48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/>
                  <a:t>Tan</a:t>
                </a:r>
                <a:r>
                  <a:rPr lang="el-GR" sz="1800" dirty="0"/>
                  <a:t>θ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Cot</m:t>
                        </m:r>
                        <m:r>
                          <m:rPr>
                            <m:nor/>
                          </m:rPr>
                          <a:rPr lang="el-GR" sz="1800" dirty="0"/>
                          <m:t>θ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923" y="2700194"/>
                <a:ext cx="1368901" cy="485582"/>
              </a:xfrm>
              <a:prstGeom prst="rect">
                <a:avLst/>
              </a:prstGeom>
              <a:blipFill>
                <a:blip r:embed="rId4"/>
                <a:stretch>
                  <a:fillRect l="-401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78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69552" y="1386842"/>
                <a:ext cx="1548822" cy="48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/>
                  <a:t>Cosec</a:t>
                </a:r>
                <a:r>
                  <a:rPr lang="el-GR" sz="1800" dirty="0"/>
                  <a:t>θ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Sin</m:t>
                        </m:r>
                        <m:r>
                          <m:rPr>
                            <m:nor/>
                          </m:rPr>
                          <a:rPr lang="el-GR" sz="1800" dirty="0"/>
                          <m:t>θ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552" y="1386842"/>
                <a:ext cx="1548822" cy="485582"/>
              </a:xfrm>
              <a:prstGeom prst="rect">
                <a:avLst/>
              </a:prstGeom>
              <a:blipFill>
                <a:blip r:embed="rId2"/>
                <a:stretch>
                  <a:fillRect l="-3543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2676" y="1976003"/>
                <a:ext cx="1375698" cy="48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/>
                  <a:t>Sec</a:t>
                </a:r>
                <a:r>
                  <a:rPr lang="el-GR" sz="1800" dirty="0"/>
                  <a:t>θ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Cos</m:t>
                        </m:r>
                        <m:r>
                          <m:rPr>
                            <m:nor/>
                          </m:rPr>
                          <a:rPr lang="el-GR" sz="1800" dirty="0"/>
                          <m:t>θ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76" y="1976003"/>
                <a:ext cx="1375698" cy="485582"/>
              </a:xfrm>
              <a:prstGeom prst="rect">
                <a:avLst/>
              </a:prstGeom>
              <a:blipFill>
                <a:blip r:embed="rId3"/>
                <a:stretch>
                  <a:fillRect l="-3540"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2676" y="2650039"/>
                <a:ext cx="1369286" cy="48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/>
                  <a:t>Cot</a:t>
                </a:r>
                <a:r>
                  <a:rPr lang="el-GR" sz="1800" dirty="0"/>
                  <a:t>θ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Tan</m:t>
                        </m:r>
                        <m:r>
                          <m:rPr>
                            <m:nor/>
                          </m:rPr>
                          <a:rPr lang="el-GR" sz="1800" dirty="0"/>
                          <m:t>θ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76" y="2650039"/>
                <a:ext cx="1369286" cy="485582"/>
              </a:xfrm>
              <a:prstGeom prst="rect">
                <a:avLst/>
              </a:prstGeom>
              <a:blipFill>
                <a:blip r:embed="rId4"/>
                <a:stretch>
                  <a:fillRect l="-3556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649855" y="69245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123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62056" y="1130915"/>
            <a:ext cx="1878497" cy="1597185"/>
            <a:chOff x="5188224" y="1147603"/>
            <a:chExt cx="1878497" cy="1597185"/>
          </a:xfrm>
        </p:grpSpPr>
        <p:grpSp>
          <p:nvGrpSpPr>
            <p:cNvPr id="4" name="Group 3"/>
            <p:cNvGrpSpPr/>
            <p:nvPr/>
          </p:nvGrpSpPr>
          <p:grpSpPr>
            <a:xfrm>
              <a:off x="5188224" y="1147603"/>
              <a:ext cx="1878497" cy="1597185"/>
              <a:chOff x="5088833" y="1167481"/>
              <a:chExt cx="1878497" cy="159718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359510" y="2445026"/>
                <a:ext cx="1607820" cy="993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379388" y="1167481"/>
                <a:ext cx="1498490" cy="12874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351105" y="1610138"/>
                <a:ext cx="19879" cy="8348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6241771" y="1242393"/>
                <a:ext cx="2484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P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01409" y="2395334"/>
                <a:ext cx="258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M</a:t>
                </a:r>
                <a:endParaRPr lang="en-US" sz="1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88833" y="2216428"/>
                <a:ext cx="2782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O</a:t>
                </a:r>
                <a:endParaRPr lang="en-US" sz="18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644674" y="2166755"/>
                <a:ext cx="19953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400" dirty="0"/>
                  <a:t>θ</a:t>
                </a:r>
                <a:endParaRPr lang="en-US" dirty="0"/>
              </a:p>
            </p:txBody>
          </p:sp>
        </p:grpSp>
        <p:sp>
          <p:nvSpPr>
            <p:cNvPr id="5" name="Arc 4"/>
            <p:cNvSpPr/>
            <p:nvPr/>
          </p:nvSpPr>
          <p:spPr>
            <a:xfrm>
              <a:off x="5654612" y="2236305"/>
              <a:ext cx="149842" cy="359941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41392" y="351680"/>
            <a:ext cx="1988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200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44057" y="1379161"/>
                <a:ext cx="3168978" cy="4171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m:rPr>
                                <m:nor/>
                              </m:rPr>
                              <a:rPr lang="el-GR" sz="1600" dirty="0"/>
                              <m:t>θ</m:t>
                            </m:r>
                            <m:sSup>
                              <m:sSup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l-GR" sz="1600" dirty="0"/>
                              <m:t>θ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 panose="02040503050406030204" pitchFamily="18" charset="0"/>
                                  </a:rPr>
                                  <m:t>PM</m:t>
                                </m:r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𝑂𝑃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1600" dirty="0"/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OM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𝑂𝑃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1400" dirty="0"/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057" y="1379161"/>
                <a:ext cx="3168978" cy="417102"/>
              </a:xfrm>
              <a:prstGeom prst="rect">
                <a:avLst/>
              </a:prstGeom>
              <a:blipFill>
                <a:blip r:embed="rId2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083119" y="1858076"/>
                <a:ext cx="1352101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PM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 i="0">
                                  <a:latin typeface="Cambria Math" panose="02040503050406030204" pitchFamily="18" charset="0"/>
                                </a:rPr>
                                <m:t>OP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OM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 i="0">
                                  <a:latin typeface="Cambria Math" panose="02040503050406030204" pitchFamily="18" charset="0"/>
                                </a:rPr>
                                <m:t>OP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119" y="1858076"/>
                <a:ext cx="1352101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22876" y="2444456"/>
                <a:ext cx="1312026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PM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OM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OP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876" y="2444456"/>
                <a:ext cx="1312026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143825" y="2969023"/>
                <a:ext cx="739628" cy="524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OP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OP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825" y="2969023"/>
                <a:ext cx="739628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84983" y="3073558"/>
                <a:ext cx="1761542" cy="283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〔</m:t>
                        </m:r>
                        <m:r>
                          <a:rPr lang="en-US" sz="1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OP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PM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OM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〕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83" y="3073558"/>
                <a:ext cx="1761542" cy="283604"/>
              </a:xfrm>
              <a:prstGeom prst="rect">
                <a:avLst/>
              </a:prstGeom>
              <a:blipFill>
                <a:blip r:embed="rId6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143825" y="3538302"/>
                <a:ext cx="5086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825" y="3538302"/>
                <a:ext cx="50866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21770" y="984251"/>
                <a:ext cx="41472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1800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প্রমাণ করতে হবে যে</m:t>
                          </m:r>
                          <m:r>
                            <m:rPr>
                              <m:nor/>
                            </m:rPr>
                            <a:rPr lang="en-US" sz="1800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m:rPr>
                                  <m:nor/>
                                </m:rPr>
                                <a:rPr lang="el-GR" sz="1800" dirty="0"/>
                                <m:t>θ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m:rPr>
                                  <m:nor/>
                                </m:rPr>
                                <a:rPr lang="el-GR" sz="1800" dirty="0"/>
                                <m:t>θ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770" y="984251"/>
                <a:ext cx="4147222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756136" y="3876986"/>
                <a:ext cx="34718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 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m:rPr>
                                <m:nor/>
                              </m:rPr>
                              <a:rPr lang="el-GR" sz="1800" dirty="0"/>
                              <m:t>θ</m:t>
                            </m:r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l-GR" sz="1800" dirty="0"/>
                              <m:t>θ</m:t>
                            </m:r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 smtClean="0"/>
                  <a:t> (Proved)</a:t>
                </a:r>
                <a:endParaRPr lang="en-US" sz="1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136" y="3876986"/>
                <a:ext cx="3471847" cy="369332"/>
              </a:xfrm>
              <a:prstGeom prst="rect">
                <a:avLst/>
              </a:prstGeom>
              <a:blipFill>
                <a:blip r:embed="rId9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911744" y="1421731"/>
            <a:ext cx="757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83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15" grpId="0"/>
      <p:bldP spid="16" grpId="0"/>
      <p:bldP spid="17" grpId="0"/>
      <p:bldP spid="22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245</Words>
  <Application>Microsoft Office PowerPoint</Application>
  <PresentationFormat>Custom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161</cp:revision>
  <dcterms:created xsi:type="dcterms:W3CDTF">2020-04-11T09:43:49Z</dcterms:created>
  <dcterms:modified xsi:type="dcterms:W3CDTF">2020-05-13T03:35:01Z</dcterms:modified>
</cp:coreProperties>
</file>