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7" r:id="rId9"/>
    <p:sldId id="261" r:id="rId10"/>
    <p:sldId id="262" r:id="rId11"/>
    <p:sldId id="273" r:id="rId12"/>
    <p:sldId id="270" r:id="rId13"/>
    <p:sldId id="271" r:id="rId14"/>
    <p:sldId id="272" r:id="rId15"/>
    <p:sldId id="274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9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4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2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9BEB54-4612-46B6-BEAB-6F6C3036D21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0A78C-518E-41D7-9263-DB04EA95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6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hyperlink" Target="https://www.hsph.harvard.edu/nutritionsource/what-should-you-eat/protein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ponaafroz1972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-sona.com/definition/%E0%A6%8F%E0%A6%B8%E0%A6%BF%E0%A6%A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ora-sona.com/definition/%E0%A6%85%E0%A7%8D%E0%A6%AF%E0%A6%BE%E0%A6%AE%E0%A6%BE%E0%A6%87%E0%A6%A8%E0%A7%8B-%E0%A6%8F%E0%A6%B8%E0%A6%BF%E0%A6%A1" TargetMode="External"/><Relationship Id="rId4" Type="http://schemas.openxmlformats.org/officeDocument/2006/relationships/hyperlink" Target="http://www.pora-sona.com/definition/%E0%A6%A8%E0%A6%BE%E0%A6%87%E0%A6%9F%E0%A7%8D%E0%A6%B0%E0%A7%8B%E0%A6%9C%E0%A7%87%E0%A6%A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0836" y="801739"/>
            <a:ext cx="282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69" y="1666567"/>
            <a:ext cx="6520999" cy="402631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0552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9866" y="643204"/>
            <a:ext cx="3720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প্রোটিন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26" y="1468582"/>
            <a:ext cx="2610813" cy="1468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56" y="1319280"/>
            <a:ext cx="2781407" cy="1632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37" y="3704961"/>
            <a:ext cx="2635827" cy="1757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41" y="2506793"/>
            <a:ext cx="2850940" cy="1568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10" y="3671208"/>
            <a:ext cx="2850940" cy="1768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3462" y="2998816"/>
            <a:ext cx="105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4825" y="3015583"/>
            <a:ext cx="78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0572" y="42305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603" y="5380979"/>
            <a:ext cx="92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9935" y="5462179"/>
            <a:ext cx="70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2020" y="930324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8" y="1729740"/>
            <a:ext cx="4657344" cy="291084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2859821" y="4946749"/>
            <a:ext cx="5984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1" y="4134325"/>
            <a:ext cx="9033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আমিষ বা মিশ্র আমিষ না থাকলে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আমিষের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অভাবজনিত সমস্যার সৃষ্টি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স্বাভাবিক বৃদ্ধি ও গঠন ক্ষতিগ্রস্ত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বৃদ্ধি বন্ধ বা স্থগিত থাকলে শিশু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ভোগে। শিশুদের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রকর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মেরাসমাস রোগ দেখা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3964" y="804721"/>
            <a:ext cx="408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অভাবজনিত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25" y="1451052"/>
            <a:ext cx="4529768" cy="2442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775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08" y="2330164"/>
            <a:ext cx="84512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অরুচি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পেশি শীর্ণ ও দুর্বল হতে থাকে, চামড়া, চুলের মসৃণতা ও রং নষ্ট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 পানি আসে।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পেট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2061" y="1166198"/>
            <a:ext cx="4384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রকর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3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690" y="2593401"/>
            <a:ext cx="8340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ও ক্যালরি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 ঘটে, ফলে দেহের বৃদ্ধি বন্ধ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শরীর ক্ষীণ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অস্থিচর্মসার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ত্বক খসখসে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ঝুলে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শরীরের ওজন হ্রাস 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853" y="1372292"/>
            <a:ext cx="367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মেরাসমাস রোগের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2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9255" y="1123265"/>
            <a:ext cx="226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4" y="1970962"/>
            <a:ext cx="4076861" cy="2601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14" y="1932231"/>
            <a:ext cx="4076861" cy="2639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959358" y="5035239"/>
            <a:ext cx="41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মেরাসমাস রোগের লক্ষণ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9364" y="1335736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4900" y="3790800"/>
            <a:ext cx="422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14900" y="4657022"/>
            <a:ext cx="706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14900" y="2834469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33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1186" y="776469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4314" y="5488750"/>
            <a:ext cx="468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97" y="1661124"/>
            <a:ext cx="5383953" cy="3589302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15057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7100" y="856734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03065"/>
            <a:ext cx="7298282" cy="4278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97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44436" y="3640664"/>
            <a:ext cx="3746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/০5/২০২০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4526" y="929573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53" y="929580"/>
            <a:ext cx="1642712" cy="2097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43637" r="76376" b="37454"/>
          <a:stretch/>
        </p:blipFill>
        <p:spPr>
          <a:xfrm>
            <a:off x="1813793" y="929998"/>
            <a:ext cx="1373473" cy="1532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25806" y="3247374"/>
            <a:ext cx="4384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আফরোজা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বহুলী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arponaafroz1972@gmail.com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01718-215550</a:t>
            </a:r>
          </a:p>
        </p:txBody>
      </p:sp>
    </p:spTree>
    <p:extLst>
      <p:ext uri="{BB962C8B-B14F-4D97-AF65-F5344CB8AC3E}">
        <p14:creationId xmlns:p14="http://schemas.microsoft.com/office/powerpoint/2010/main" val="253668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2112" y="738200"/>
            <a:ext cx="511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00" y="1565089"/>
            <a:ext cx="3887932" cy="301037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3470602" y="4756017"/>
            <a:ext cx="601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4739" y="5459795"/>
            <a:ext cx="23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5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1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2387" y="644695"/>
            <a:ext cx="3294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7" y="1291026"/>
            <a:ext cx="9209733" cy="4295914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5749633" y="3069651"/>
            <a:ext cx="175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891" y="1466274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7794" y="2307030"/>
            <a:ext cx="3722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181" y="3280655"/>
            <a:ext cx="4283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897" y="3996235"/>
            <a:ext cx="6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794" y="4711815"/>
            <a:ext cx="923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02" y="897583"/>
            <a:ext cx="4868661" cy="277010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1177636" y="3967265"/>
            <a:ext cx="10113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গঠনকারী উপাদান। আমিষ হলো অ্যামাইনো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এসিডের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একটি জটিল যৌগ। পরিপাক প্রক্রি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এটি দেহে শোষণ উপযোগী অ্যামাইনো এসিডে পরিণত 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। অ্যামাইনো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এসিড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নাইট্রোজেন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দ্বারা গঠিত যৌগ।  দেহের বৃদ্ধি, ক্ষ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পূরণ ও নাইট্রোজেনের সমতা রক্ষার জন্য 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কটি অ্যামাইনো এসিড অত্যন্ত প্র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জন। এগুলোকে অত্যাবশ্যকী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অ্যামাইনো এসিড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বলে। অত্যাবশ্যকী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অ্যামাইনো এসিড দেহে তৈরি হতে পারে না। খাদ্য থেকে এ অ্যামাইনো এসিডগুলো সংগ্রহ করতে 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। দেহে অত্যাবশ্যকী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অ্যামাইনো এসিডের অভাব বিশেষভাবে ক্ষতিকর। খাদ্যে প্রাণীজ আমিষ অর্থাৎ অত্যাবশ্যকী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অ্যামাইনো এসিডের অভাব ঘটলে নানা রোগ উপসর্গ দেখা দে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। যেমন- বমি বমি ভাব, মূত্রে জৈব এসিডের পরিমাণ বেড়ে যাও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নাইট্রোজেনের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ভারসাম্য বজা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না থাকা ইত্যাদি। ১ গ্রাম প্রোটিন অণু দহন হলে ৪.১ কিলোকেলরি তাপ শক্তি উৎপন্ন 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। একজন প্রাপ্তব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স্ক লোকের প্রত্যহ প্রা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১০০-১৫০ গ্রাম প্রোটিন জাতী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খাদ্যের প্র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জন।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6546" y="1959472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4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3004" y="890601"/>
            <a:ext cx="1745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2158711"/>
            <a:ext cx="3851564" cy="252412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692664" y="5043005"/>
            <a:ext cx="6806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অ্যামাইনো এসিডের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উপসর্গ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983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918" y="845127"/>
            <a:ext cx="688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অনু্যায়ী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127" y="4668978"/>
            <a:ext cx="347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8520" y="4668978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প্রোটিন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0464" y="1370817"/>
            <a:ext cx="2280223" cy="3723605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2092508"/>
            <a:ext cx="3800372" cy="2280223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730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1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2284" y="831156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প্রোটিন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39" y="1300929"/>
            <a:ext cx="2542330" cy="1685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32" y="3751256"/>
            <a:ext cx="2542331" cy="1656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60" y="3568943"/>
            <a:ext cx="2542331" cy="166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83" y="2379559"/>
            <a:ext cx="3090939" cy="202278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22" y="1154321"/>
            <a:ext cx="2521770" cy="1661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258291" y="3175367"/>
            <a:ext cx="771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242768" y="2965668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189969" y="4509223"/>
            <a:ext cx="635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বীন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351597" y="5415291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583531" y="5285012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71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289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100</cp:revision>
  <dcterms:created xsi:type="dcterms:W3CDTF">2020-04-02T02:51:50Z</dcterms:created>
  <dcterms:modified xsi:type="dcterms:W3CDTF">2020-05-13T03:47:39Z</dcterms:modified>
</cp:coreProperties>
</file>