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69" r:id="rId15"/>
    <p:sldId id="277" r:id="rId16"/>
    <p:sldId id="278" r:id="rId17"/>
    <p:sldId id="279" r:id="rId18"/>
    <p:sldId id="280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6B088-3F99-4DCF-8053-D1D7667B4EA3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B2251A-635F-47AC-BAA5-B336FFC7D0F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3200" dirty="0" smtClean="0">
            <a:latin typeface="NikoshBAN" pitchFamily="2" charset="0"/>
            <a:cs typeface="NikoshBAN" pitchFamily="2" charset="0"/>
          </a:endParaRPr>
        </a:p>
        <a:p>
          <a:endParaRPr lang="en-US" sz="3200" dirty="0" smtClean="0">
            <a:latin typeface="NikoshBAN" pitchFamily="2" charset="0"/>
            <a:cs typeface="NikoshBAN" pitchFamily="2" charset="0"/>
          </a:endParaRP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দূরদৃষ্টি</a:t>
          </a:r>
          <a:endParaRPr lang="en-US" sz="3200" dirty="0" smtClean="0">
            <a:latin typeface="NikoshBAN" pitchFamily="2" charset="0"/>
            <a:cs typeface="NikoshBAN" pitchFamily="2" charset="0"/>
          </a:endParaRPr>
        </a:p>
        <a:p>
          <a:endParaRPr lang="en-US" sz="3200" dirty="0" smtClean="0"/>
        </a:p>
        <a:p>
          <a:endParaRPr lang="en-US" sz="3200" dirty="0"/>
        </a:p>
      </dgm:t>
    </dgm:pt>
    <dgm:pt modelId="{332B23BA-5E38-43C4-8FE6-52C8A3ED8759}" type="parTrans" cxnId="{8DC14F1E-D42E-424A-8C97-EF97C7B2FA0B}">
      <dgm:prSet/>
      <dgm:spPr/>
      <dgm:t>
        <a:bodyPr/>
        <a:lstStyle/>
        <a:p>
          <a:endParaRPr lang="en-US"/>
        </a:p>
      </dgm:t>
    </dgm:pt>
    <dgm:pt modelId="{1C69976C-18AF-446A-B55B-8CA34D30E880}" type="sibTrans" cxnId="{8DC14F1E-D42E-424A-8C97-EF97C7B2FA0B}">
      <dgm:prSet/>
      <dgm:spPr/>
      <dgm:t>
        <a:bodyPr/>
        <a:lstStyle/>
        <a:p>
          <a:endParaRPr lang="en-US"/>
        </a:p>
      </dgm:t>
    </dgm:pt>
    <dgm:pt modelId="{AB81F4AD-B5BF-48CD-B17E-4D29F443105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উচ্চাশা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মর্যাদা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লাভ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57061AC-3864-4A0B-BDF4-8238AB337729}" type="parTrans" cxnId="{FECCE2AC-D8DD-4D5D-BA9C-092A99A6BF35}">
      <dgm:prSet/>
      <dgm:spPr/>
      <dgm:t>
        <a:bodyPr/>
        <a:lstStyle/>
        <a:p>
          <a:endParaRPr lang="en-US"/>
        </a:p>
      </dgm:t>
    </dgm:pt>
    <dgm:pt modelId="{3B35F88B-9C03-4CD3-93E8-5DF98469B09B}" type="sibTrans" cxnId="{FECCE2AC-D8DD-4D5D-BA9C-092A99A6BF35}">
      <dgm:prSet/>
      <dgm:spPr/>
      <dgm:t>
        <a:bodyPr/>
        <a:lstStyle/>
        <a:p>
          <a:endParaRPr lang="en-US"/>
        </a:p>
      </dgm:t>
    </dgm:pt>
    <dgm:pt modelId="{F508CA19-C740-48C0-BA37-A217A282EDBC}">
      <dgm:prSet phldrT="[Text]" phldr="1"/>
      <dgm:spPr/>
      <dgm:t>
        <a:bodyPr/>
        <a:lstStyle/>
        <a:p>
          <a:endParaRPr lang="en-US"/>
        </a:p>
      </dgm:t>
    </dgm:pt>
    <dgm:pt modelId="{3C3424CA-476E-47B9-A87B-62E4F8C46260}" type="parTrans" cxnId="{42A314AC-F2EB-43BC-81FB-C5E9FDF1674E}">
      <dgm:prSet/>
      <dgm:spPr/>
      <dgm:t>
        <a:bodyPr/>
        <a:lstStyle/>
        <a:p>
          <a:endParaRPr lang="en-US"/>
        </a:p>
      </dgm:t>
    </dgm:pt>
    <dgm:pt modelId="{ECBF0B05-9EDF-4704-BB7F-CAAE467841B4}" type="sibTrans" cxnId="{42A314AC-F2EB-43BC-81FB-C5E9FDF1674E}">
      <dgm:prSet/>
      <dgm:spPr/>
      <dgm:t>
        <a:bodyPr/>
        <a:lstStyle/>
        <a:p>
          <a:endParaRPr lang="en-US"/>
        </a:p>
      </dgm:t>
    </dgm:pt>
    <dgm:pt modelId="{B011C0E6-DF45-4DB1-91FC-2F03BB7FC4FA}">
      <dgm:prSet phldrT="[Text]" phldr="1"/>
      <dgm:spPr/>
      <dgm:t>
        <a:bodyPr/>
        <a:lstStyle/>
        <a:p>
          <a:endParaRPr lang="en-US"/>
        </a:p>
      </dgm:t>
    </dgm:pt>
    <dgm:pt modelId="{99944FDC-11BA-4167-BB52-43122DBF2D70}" type="parTrans" cxnId="{C5B85A1C-35B8-4C98-ADFF-9D9E6C8F53F7}">
      <dgm:prSet/>
      <dgm:spPr/>
      <dgm:t>
        <a:bodyPr/>
        <a:lstStyle/>
        <a:p>
          <a:endParaRPr lang="en-US"/>
        </a:p>
      </dgm:t>
    </dgm:pt>
    <dgm:pt modelId="{7E5086AA-6A02-4255-9246-4148A1048C96}" type="sibTrans" cxnId="{C5B85A1C-35B8-4C98-ADFF-9D9E6C8F53F7}">
      <dgm:prSet/>
      <dgm:spPr/>
      <dgm:t>
        <a:bodyPr/>
        <a:lstStyle/>
        <a:p>
          <a:endParaRPr lang="en-US"/>
        </a:p>
      </dgm:t>
    </dgm:pt>
    <dgm:pt modelId="{3CCD39FD-F4FA-42F9-9F48-16D179B0C63A}">
      <dgm:prSet phldrT="[Text]" phldr="1"/>
      <dgm:spPr/>
      <dgm:t>
        <a:bodyPr/>
        <a:lstStyle/>
        <a:p>
          <a:endParaRPr lang="en-US"/>
        </a:p>
      </dgm:t>
    </dgm:pt>
    <dgm:pt modelId="{9AE40255-FC7D-49FD-A7AE-637F7F162174}" type="parTrans" cxnId="{3E9848C7-4EF7-448F-953F-76DDC2BD60AB}">
      <dgm:prSet/>
      <dgm:spPr/>
      <dgm:t>
        <a:bodyPr/>
        <a:lstStyle/>
        <a:p>
          <a:endParaRPr lang="en-US"/>
        </a:p>
      </dgm:t>
    </dgm:pt>
    <dgm:pt modelId="{6463BBE9-0B60-4419-B842-D76DC4F3EFFF}" type="sibTrans" cxnId="{3E9848C7-4EF7-448F-953F-76DDC2BD60AB}">
      <dgm:prSet/>
      <dgm:spPr/>
      <dgm:t>
        <a:bodyPr/>
        <a:lstStyle/>
        <a:p>
          <a:endParaRPr lang="en-US"/>
        </a:p>
      </dgm:t>
    </dgm:pt>
    <dgm:pt modelId="{D12877AA-AD56-47EF-9D2E-7D9EDAB52F5D}">
      <dgm:prSet phldrT="[Text]" phldr="1"/>
      <dgm:spPr/>
      <dgm:t>
        <a:bodyPr/>
        <a:lstStyle/>
        <a:p>
          <a:endParaRPr lang="en-US"/>
        </a:p>
      </dgm:t>
    </dgm:pt>
    <dgm:pt modelId="{DE3101D2-B74E-4D8C-88E5-D1FD63BB81B3}" type="parTrans" cxnId="{538A2AB1-4377-4F3A-9AC6-97B5B53531F2}">
      <dgm:prSet/>
      <dgm:spPr/>
      <dgm:t>
        <a:bodyPr/>
        <a:lstStyle/>
        <a:p>
          <a:endParaRPr lang="en-US"/>
        </a:p>
      </dgm:t>
    </dgm:pt>
    <dgm:pt modelId="{18122A70-7F65-48B7-9FEA-6E822DC5F223}" type="sibTrans" cxnId="{538A2AB1-4377-4F3A-9AC6-97B5B53531F2}">
      <dgm:prSet/>
      <dgm:spPr/>
      <dgm:t>
        <a:bodyPr/>
        <a:lstStyle/>
        <a:p>
          <a:endParaRPr lang="en-US"/>
        </a:p>
      </dgm:t>
    </dgm:pt>
    <dgm:pt modelId="{681332CF-CE42-45AB-85AE-B662854B8400}">
      <dgm:prSet phldrT="[Text]" phldr="1"/>
      <dgm:spPr/>
      <dgm:t>
        <a:bodyPr/>
        <a:lstStyle/>
        <a:p>
          <a:endParaRPr lang="en-US"/>
        </a:p>
      </dgm:t>
    </dgm:pt>
    <dgm:pt modelId="{DB23FE40-1764-4E9A-9825-C9D9111871D5}" type="parTrans" cxnId="{B349D8E8-C033-46D4-B74F-E59ACF572E01}">
      <dgm:prSet/>
      <dgm:spPr/>
      <dgm:t>
        <a:bodyPr/>
        <a:lstStyle/>
        <a:p>
          <a:endParaRPr lang="en-US"/>
        </a:p>
      </dgm:t>
    </dgm:pt>
    <dgm:pt modelId="{F8F79561-4637-4CBD-99B6-2F31FE44DBCD}" type="sibTrans" cxnId="{B349D8E8-C033-46D4-B74F-E59ACF572E01}">
      <dgm:prSet/>
      <dgm:spPr/>
      <dgm:t>
        <a:bodyPr/>
        <a:lstStyle/>
        <a:p>
          <a:endParaRPr lang="en-US"/>
        </a:p>
      </dgm:t>
    </dgm:pt>
    <dgm:pt modelId="{69B2CA3C-154E-4187-92E3-6B011506BB5C}">
      <dgm:prSet phldrT="[Text]" phldr="1"/>
      <dgm:spPr/>
      <dgm:t>
        <a:bodyPr/>
        <a:lstStyle/>
        <a:p>
          <a:endParaRPr lang="en-US"/>
        </a:p>
      </dgm:t>
    </dgm:pt>
    <dgm:pt modelId="{9BBB2649-7D3C-47C2-BA88-DBC016F729A9}" type="parTrans" cxnId="{0BC7366A-933B-4350-924F-06727C6B8894}">
      <dgm:prSet/>
      <dgm:spPr/>
      <dgm:t>
        <a:bodyPr/>
        <a:lstStyle/>
        <a:p>
          <a:endParaRPr lang="en-US"/>
        </a:p>
      </dgm:t>
    </dgm:pt>
    <dgm:pt modelId="{8A9F3833-97D1-48AD-825D-37AB76675B86}" type="sibTrans" cxnId="{0BC7366A-933B-4350-924F-06727C6B8894}">
      <dgm:prSet/>
      <dgm:spPr/>
      <dgm:t>
        <a:bodyPr/>
        <a:lstStyle/>
        <a:p>
          <a:endParaRPr lang="en-US"/>
        </a:p>
      </dgm:t>
    </dgm:pt>
    <dgm:pt modelId="{E34E697B-0080-4F89-B009-69E57F1A98DA}">
      <dgm:prSet phldrT="[Text]" phldr="1"/>
      <dgm:spPr/>
      <dgm:t>
        <a:bodyPr/>
        <a:lstStyle/>
        <a:p>
          <a:endParaRPr lang="en-US"/>
        </a:p>
      </dgm:t>
    </dgm:pt>
    <dgm:pt modelId="{04E99ED4-D476-4302-A2B9-03EF30DFC084}" type="parTrans" cxnId="{A25F13C3-1F48-4AA5-BE18-484A0A42AB60}">
      <dgm:prSet/>
      <dgm:spPr/>
      <dgm:t>
        <a:bodyPr/>
        <a:lstStyle/>
        <a:p>
          <a:endParaRPr lang="en-US"/>
        </a:p>
      </dgm:t>
    </dgm:pt>
    <dgm:pt modelId="{AF4E644F-B0A8-4B71-B3FC-47F4494E1F73}" type="sibTrans" cxnId="{A25F13C3-1F48-4AA5-BE18-484A0A42AB60}">
      <dgm:prSet/>
      <dgm:spPr/>
      <dgm:t>
        <a:bodyPr/>
        <a:lstStyle/>
        <a:p>
          <a:endParaRPr lang="en-US"/>
        </a:p>
      </dgm:t>
    </dgm:pt>
    <dgm:pt modelId="{00DD704E-7DB9-4B14-A289-57C72143079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শিক্ষার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2899B4A-090C-464B-8D76-EED8DD5FAC94}" type="parTrans" cxnId="{DF2CE8BF-BB9F-43AF-988B-36C540B7FD1C}">
      <dgm:prSet/>
      <dgm:spPr/>
      <dgm:t>
        <a:bodyPr/>
        <a:lstStyle/>
        <a:p>
          <a:endParaRPr lang="en-US"/>
        </a:p>
      </dgm:t>
    </dgm:pt>
    <dgm:pt modelId="{010E6AC1-9AE9-4D11-871D-9BD2976CBCF5}" type="sibTrans" cxnId="{DF2CE8BF-BB9F-43AF-988B-36C540B7FD1C}">
      <dgm:prSet/>
      <dgm:spPr/>
      <dgm:t>
        <a:bodyPr/>
        <a:lstStyle/>
        <a:p>
          <a:endParaRPr lang="en-US"/>
        </a:p>
      </dgm:t>
    </dgm:pt>
    <dgm:pt modelId="{3783B044-64FC-48FC-BFFF-505FD3AE077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ব্যবস্থা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325E019-5E23-43AE-A480-F2ED7D509D09}" type="parTrans" cxnId="{CECB3077-358E-4ED0-AB08-0BB0FCFAACFA}">
      <dgm:prSet/>
      <dgm:spPr/>
      <dgm:t>
        <a:bodyPr/>
        <a:lstStyle/>
        <a:p>
          <a:endParaRPr lang="en-US"/>
        </a:p>
      </dgm:t>
    </dgm:pt>
    <dgm:pt modelId="{C7FFD74F-D7AE-462B-935F-C99C48FE177F}" type="sibTrans" cxnId="{CECB3077-358E-4ED0-AB08-0BB0FCFAACFA}">
      <dgm:prSet/>
      <dgm:spPr/>
      <dgm:t>
        <a:bodyPr/>
        <a:lstStyle/>
        <a:p>
          <a:endParaRPr lang="en-US"/>
        </a:p>
      </dgm:t>
    </dgm:pt>
    <dgm:pt modelId="{D9107CC7-6AD8-435F-88F6-614D50007C4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সুদের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CFF7F29-0890-4AD5-9F82-892976CC754E}" type="parTrans" cxnId="{05D45152-FA9E-42E0-836A-3750AE57119B}">
      <dgm:prSet/>
      <dgm:spPr/>
      <dgm:t>
        <a:bodyPr/>
        <a:lstStyle/>
        <a:p>
          <a:endParaRPr lang="en-US"/>
        </a:p>
      </dgm:t>
    </dgm:pt>
    <dgm:pt modelId="{0907582C-0092-4633-895E-3D60011EC836}" type="sibTrans" cxnId="{05D45152-FA9E-42E0-836A-3750AE57119B}">
      <dgm:prSet/>
      <dgm:spPr/>
      <dgm:t>
        <a:bodyPr/>
        <a:lstStyle/>
        <a:p>
          <a:endParaRPr lang="en-US"/>
        </a:p>
      </dgm:t>
    </dgm:pt>
    <dgm:pt modelId="{4FD531DD-F528-433D-8A86-A59342DB662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জানমালের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নিরাপত্তা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857493B-5A4A-405A-B973-55F68DA0706C}" type="parTrans" cxnId="{5AFACC51-5FCB-4A26-B48B-A9FBE2F5E475}">
      <dgm:prSet/>
      <dgm:spPr/>
      <dgm:t>
        <a:bodyPr/>
        <a:lstStyle/>
        <a:p>
          <a:endParaRPr lang="en-US"/>
        </a:p>
      </dgm:t>
    </dgm:pt>
    <dgm:pt modelId="{5F7E49EB-CF22-4D25-9C02-FE2A9C30E58C}" type="sibTrans" cxnId="{5AFACC51-5FCB-4A26-B48B-A9FBE2F5E475}">
      <dgm:prSet/>
      <dgm:spPr/>
      <dgm:t>
        <a:bodyPr/>
        <a:lstStyle/>
        <a:p>
          <a:endParaRPr lang="en-US"/>
        </a:p>
      </dgm:t>
    </dgm:pt>
    <dgm:pt modelId="{150D124D-72CD-4AA9-A7C6-A24A3AF8A3F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পারিবারিক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স্নেহ-মমতা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9DEFDCF-8241-4754-80DE-C5338F35C528}" type="parTrans" cxnId="{6BE78088-FA2E-497E-AA73-03C666357D8D}">
      <dgm:prSet/>
      <dgm:spPr/>
      <dgm:t>
        <a:bodyPr/>
        <a:lstStyle/>
        <a:p>
          <a:endParaRPr lang="en-US"/>
        </a:p>
      </dgm:t>
    </dgm:pt>
    <dgm:pt modelId="{236CAF6F-1BA9-4221-A6AF-BC5AFC3ED9BB}" type="sibTrans" cxnId="{6BE78088-FA2E-497E-AA73-03C666357D8D}">
      <dgm:prSet/>
      <dgm:spPr/>
      <dgm:t>
        <a:bodyPr/>
        <a:lstStyle/>
        <a:p>
          <a:endParaRPr lang="en-US"/>
        </a:p>
      </dgm:t>
    </dgm:pt>
    <dgm:pt modelId="{FBCE4F82-BA6F-40AE-A5E9-4C3A0F7EAA1C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7276130-A790-45C2-A2DA-6083204BF0DA}" type="parTrans" cxnId="{C41B458F-AAB9-48EB-AEDB-D4A6BF29E989}">
      <dgm:prSet/>
      <dgm:spPr/>
      <dgm:t>
        <a:bodyPr/>
        <a:lstStyle/>
        <a:p>
          <a:endParaRPr lang="en-US"/>
        </a:p>
      </dgm:t>
    </dgm:pt>
    <dgm:pt modelId="{36099E43-0BB1-417A-81C4-89C1AD20D51C}" type="sibTrans" cxnId="{C41B458F-AAB9-48EB-AEDB-D4A6BF29E989}">
      <dgm:prSet/>
      <dgm:spPr/>
      <dgm:t>
        <a:bodyPr/>
        <a:lstStyle/>
        <a:p>
          <a:endParaRPr lang="en-US"/>
        </a:p>
      </dgm:t>
    </dgm:pt>
    <dgm:pt modelId="{20D413E8-F38D-44DB-868E-931CE6D4694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99E8D437-0C52-4D64-80FB-D3AF2EC12D05}" type="sibTrans" cxnId="{C29E6268-F6AA-45C7-B792-11F4C47E17B5}">
      <dgm:prSet/>
      <dgm:spPr/>
      <dgm:t>
        <a:bodyPr/>
        <a:lstStyle/>
        <a:p>
          <a:endParaRPr lang="en-US"/>
        </a:p>
      </dgm:t>
    </dgm:pt>
    <dgm:pt modelId="{6A1EEB4B-3544-43BF-A1E3-A52EBB6DFDE2}" type="parTrans" cxnId="{C29E6268-F6AA-45C7-B792-11F4C47E17B5}">
      <dgm:prSet/>
      <dgm:spPr/>
      <dgm:t>
        <a:bodyPr/>
        <a:lstStyle/>
        <a:p>
          <a:endParaRPr lang="en-US"/>
        </a:p>
      </dgm:t>
    </dgm:pt>
    <dgm:pt modelId="{F7FE8E79-1C8C-4248-BBB6-E07897711C18}">
      <dgm:prSet/>
      <dgm:spPr/>
      <dgm:t>
        <a:bodyPr/>
        <a:lstStyle/>
        <a:p>
          <a:endParaRPr lang="en-US"/>
        </a:p>
      </dgm:t>
    </dgm:pt>
    <dgm:pt modelId="{B6D2A9F9-1A3F-4010-9D6D-8644026C6861}" type="parTrans" cxnId="{F7198466-505A-495A-860F-298AF0561051}">
      <dgm:prSet/>
      <dgm:spPr/>
      <dgm:t>
        <a:bodyPr/>
        <a:lstStyle/>
        <a:p>
          <a:endParaRPr lang="en-US"/>
        </a:p>
      </dgm:t>
    </dgm:pt>
    <dgm:pt modelId="{CA448B3E-9A14-48E8-A224-A69E996C1786}" type="sibTrans" cxnId="{F7198466-505A-495A-860F-298AF0561051}">
      <dgm:prSet/>
      <dgm:spPr/>
      <dgm:t>
        <a:bodyPr/>
        <a:lstStyle/>
        <a:p>
          <a:endParaRPr lang="en-US"/>
        </a:p>
      </dgm:t>
    </dgm:pt>
    <dgm:pt modelId="{642472EA-E4C0-46F0-B17C-EF07CFAD8808}" type="pres">
      <dgm:prSet presAssocID="{A4F6B088-3F99-4DCF-8053-D1D7667B4E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1539C2-DB31-4640-B304-A3A4F39FC8C2}" type="pres">
      <dgm:prSet presAssocID="{20D413E8-F38D-44DB-868E-931CE6D46945}" presName="singleCycle" presStyleCnt="0"/>
      <dgm:spPr/>
    </dgm:pt>
    <dgm:pt modelId="{DEE1B6CF-53B9-422F-9D2C-7CFC2A054078}" type="pres">
      <dgm:prSet presAssocID="{20D413E8-F38D-44DB-868E-931CE6D4694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A8A1154-D236-4B3E-8AD1-F6B7CCF3E9FA}" type="pres">
      <dgm:prSet presAssocID="{332B23BA-5E38-43C4-8FE6-52C8A3ED8759}" presName="Name56" presStyleLbl="parChTrans1D2" presStyleIdx="0" presStyleCnt="7"/>
      <dgm:spPr/>
      <dgm:t>
        <a:bodyPr/>
        <a:lstStyle/>
        <a:p>
          <a:endParaRPr lang="en-US"/>
        </a:p>
      </dgm:t>
    </dgm:pt>
    <dgm:pt modelId="{E60F28B3-BDB4-4A02-9678-722F2A22E2A5}" type="pres">
      <dgm:prSet presAssocID="{07B2251A-635F-47AC-BAA5-B336FFC7D0F7}" presName="text0" presStyleLbl="node1" presStyleIdx="1" presStyleCnt="8" custScaleX="94121" custScaleY="56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D5C99-DB41-4EE0-B723-FA83BD0CF1F0}" type="pres">
      <dgm:prSet presAssocID="{B57061AC-3864-4A0B-BDF4-8238AB337729}" presName="Name56" presStyleLbl="parChTrans1D2" presStyleIdx="1" presStyleCnt="7"/>
      <dgm:spPr/>
      <dgm:t>
        <a:bodyPr/>
        <a:lstStyle/>
        <a:p>
          <a:endParaRPr lang="en-US"/>
        </a:p>
      </dgm:t>
    </dgm:pt>
    <dgm:pt modelId="{1DDD11E1-7C2D-48B7-8A33-FA803CE9A2E3}" type="pres">
      <dgm:prSet presAssocID="{AB81F4AD-B5BF-48CD-B17E-4D29F4431058}" presName="text0" presStyleLbl="node1" presStyleIdx="2" presStyleCnt="8" custScaleX="130306" custScaleY="105819" custRadScaleRad="95599" custRadScaleInc="39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AF644-D12E-439C-A349-6BC4ADB82C78}" type="pres">
      <dgm:prSet presAssocID="{C2899B4A-090C-464B-8D76-EED8DD5FAC94}" presName="Name56" presStyleLbl="parChTrans1D2" presStyleIdx="2" presStyleCnt="7"/>
      <dgm:spPr/>
      <dgm:t>
        <a:bodyPr/>
        <a:lstStyle/>
        <a:p>
          <a:endParaRPr lang="en-US"/>
        </a:p>
      </dgm:t>
    </dgm:pt>
    <dgm:pt modelId="{E208514B-808E-4C09-A3DE-070FCC95DB3B}" type="pres">
      <dgm:prSet presAssocID="{00DD704E-7DB9-4B14-A289-57C721430795}" presName="text0" presStyleLbl="node1" presStyleIdx="3" presStyleCnt="8" custScaleX="124978" custScaleY="85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66225-33EC-4FE2-8377-F353AF2AE6C6}" type="pres">
      <dgm:prSet presAssocID="{B325E019-5E23-43AE-A480-F2ED7D509D0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DF1E7186-ED7E-462A-80B2-566A501D39E3}" type="pres">
      <dgm:prSet presAssocID="{3783B044-64FC-48FC-BFFF-505FD3AE0771}" presName="text0" presStyleLbl="node1" presStyleIdx="4" presStyleCnt="8" custScaleX="146570" custScaleY="48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225F0-CDA0-45A1-B9A9-193D9404632C}" type="pres">
      <dgm:prSet presAssocID="{BCFF7F29-0890-4AD5-9F82-892976CC754E}" presName="Name56" presStyleLbl="parChTrans1D2" presStyleIdx="4" presStyleCnt="7"/>
      <dgm:spPr/>
      <dgm:t>
        <a:bodyPr/>
        <a:lstStyle/>
        <a:p>
          <a:endParaRPr lang="en-US"/>
        </a:p>
      </dgm:t>
    </dgm:pt>
    <dgm:pt modelId="{63B31F9E-C9F2-4CB3-8343-7ED6320D63C6}" type="pres">
      <dgm:prSet presAssocID="{D9107CC7-6AD8-435F-88F6-614D50007C41}" presName="text0" presStyleLbl="node1" presStyleIdx="5" presStyleCnt="8" custScaleX="152817" custScaleY="60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99D10-C91E-4EE0-8FF1-9A8F1E4E61E8}" type="pres">
      <dgm:prSet presAssocID="{8857493B-5A4A-405A-B973-55F68DA0706C}" presName="Name56" presStyleLbl="parChTrans1D2" presStyleIdx="5" presStyleCnt="7"/>
      <dgm:spPr/>
      <dgm:t>
        <a:bodyPr/>
        <a:lstStyle/>
        <a:p>
          <a:endParaRPr lang="en-US"/>
        </a:p>
      </dgm:t>
    </dgm:pt>
    <dgm:pt modelId="{FE24FB27-1BDE-404C-BB43-8AF526020421}" type="pres">
      <dgm:prSet presAssocID="{4FD531DD-F528-433D-8A86-A59342DB6628}" presName="text0" presStyleLbl="node1" presStyleIdx="6" presStyleCnt="8" custScaleX="148297" custScaleY="77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74E8A-5118-4D5F-A416-EAC9A8505D46}" type="pres">
      <dgm:prSet presAssocID="{09DEFDCF-8241-4754-80DE-C5338F35C52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14CD2493-8636-43A5-BBB2-E60F41CD7BA2}" type="pres">
      <dgm:prSet presAssocID="{150D124D-72CD-4AA9-A7C6-A24A3AF8A3F0}" presName="text0" presStyleLbl="node1" presStyleIdx="7" presStyleCnt="8" custScaleX="228094" custScaleY="78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B458F-AAB9-48EB-AEDB-D4A6BF29E989}" srcId="{20D413E8-F38D-44DB-868E-931CE6D46945}" destId="{FBCE4F82-BA6F-40AE-A5E9-4C3A0F7EAA1C}" srcOrd="7" destOrd="0" parTransId="{07276130-A790-45C2-A2DA-6083204BF0DA}" sibTransId="{36099E43-0BB1-417A-81C4-89C1AD20D51C}"/>
    <dgm:cxn modelId="{CB7DEF0F-160C-43CE-929D-92C4E821E5A8}" type="presOf" srcId="{20D413E8-F38D-44DB-868E-931CE6D46945}" destId="{DEE1B6CF-53B9-422F-9D2C-7CFC2A054078}" srcOrd="0" destOrd="0" presId="urn:microsoft.com/office/officeart/2008/layout/RadialCluster"/>
    <dgm:cxn modelId="{09C15DA0-EE64-4AC1-8886-6AC86274E346}" type="presOf" srcId="{150D124D-72CD-4AA9-A7C6-A24A3AF8A3F0}" destId="{14CD2493-8636-43A5-BBB2-E60F41CD7BA2}" srcOrd="0" destOrd="0" presId="urn:microsoft.com/office/officeart/2008/layout/RadialCluster"/>
    <dgm:cxn modelId="{F7198466-505A-495A-860F-298AF0561051}" srcId="{A4F6B088-3F99-4DCF-8053-D1D7667B4EA3}" destId="{F7FE8E79-1C8C-4248-BBB6-E07897711C18}" srcOrd="1" destOrd="0" parTransId="{B6D2A9F9-1A3F-4010-9D6D-8644026C6861}" sibTransId="{CA448B3E-9A14-48E8-A224-A69E996C1786}"/>
    <dgm:cxn modelId="{DF2CE8BF-BB9F-43AF-988B-36C540B7FD1C}" srcId="{20D413E8-F38D-44DB-868E-931CE6D46945}" destId="{00DD704E-7DB9-4B14-A289-57C721430795}" srcOrd="2" destOrd="0" parTransId="{C2899B4A-090C-464B-8D76-EED8DD5FAC94}" sibTransId="{010E6AC1-9AE9-4D11-871D-9BD2976CBCF5}"/>
    <dgm:cxn modelId="{05D45152-FA9E-42E0-836A-3750AE57119B}" srcId="{20D413E8-F38D-44DB-868E-931CE6D46945}" destId="{D9107CC7-6AD8-435F-88F6-614D50007C41}" srcOrd="4" destOrd="0" parTransId="{BCFF7F29-0890-4AD5-9F82-892976CC754E}" sibTransId="{0907582C-0092-4633-895E-3D60011EC836}"/>
    <dgm:cxn modelId="{6B81CF92-8FA4-4D46-9C50-4991FE4010F9}" type="presOf" srcId="{A4F6B088-3F99-4DCF-8053-D1D7667B4EA3}" destId="{642472EA-E4C0-46F0-B17C-EF07CFAD8808}" srcOrd="0" destOrd="0" presId="urn:microsoft.com/office/officeart/2008/layout/RadialCluster"/>
    <dgm:cxn modelId="{42A314AC-F2EB-43BC-81FB-C5E9FDF1674E}" srcId="{20D413E8-F38D-44DB-868E-931CE6D46945}" destId="{F508CA19-C740-48C0-BA37-A217A282EDBC}" srcOrd="14" destOrd="0" parTransId="{3C3424CA-476E-47B9-A87B-62E4F8C46260}" sibTransId="{ECBF0B05-9EDF-4704-BB7F-CAAE467841B4}"/>
    <dgm:cxn modelId="{B349D8E8-C033-46D4-B74F-E59ACF572E01}" srcId="{20D413E8-F38D-44DB-868E-931CE6D46945}" destId="{681332CF-CE42-45AB-85AE-B662854B8400}" srcOrd="11" destOrd="0" parTransId="{DB23FE40-1764-4E9A-9825-C9D9111871D5}" sibTransId="{F8F79561-4637-4CBD-99B6-2F31FE44DBCD}"/>
    <dgm:cxn modelId="{FECCE2AC-D8DD-4D5D-BA9C-092A99A6BF35}" srcId="{20D413E8-F38D-44DB-868E-931CE6D46945}" destId="{AB81F4AD-B5BF-48CD-B17E-4D29F4431058}" srcOrd="1" destOrd="0" parTransId="{B57061AC-3864-4A0B-BDF4-8238AB337729}" sibTransId="{3B35F88B-9C03-4CD3-93E8-5DF98469B09B}"/>
    <dgm:cxn modelId="{D860E78F-46C3-45A9-B44D-702CCADD6687}" type="presOf" srcId="{B325E019-5E23-43AE-A480-F2ED7D509D09}" destId="{DBE66225-33EC-4FE2-8377-F353AF2AE6C6}" srcOrd="0" destOrd="0" presId="urn:microsoft.com/office/officeart/2008/layout/RadialCluster"/>
    <dgm:cxn modelId="{7E082889-69BB-4570-9B3D-EDC33821E903}" type="presOf" srcId="{D9107CC7-6AD8-435F-88F6-614D50007C41}" destId="{63B31F9E-C9F2-4CB3-8343-7ED6320D63C6}" srcOrd="0" destOrd="0" presId="urn:microsoft.com/office/officeart/2008/layout/RadialCluster"/>
    <dgm:cxn modelId="{45FA1E17-5DD3-4CEA-8192-878E33C2AE62}" type="presOf" srcId="{3783B044-64FC-48FC-BFFF-505FD3AE0771}" destId="{DF1E7186-ED7E-462A-80B2-566A501D39E3}" srcOrd="0" destOrd="0" presId="urn:microsoft.com/office/officeart/2008/layout/RadialCluster"/>
    <dgm:cxn modelId="{3E9848C7-4EF7-448F-953F-76DDC2BD60AB}" srcId="{20D413E8-F38D-44DB-868E-931CE6D46945}" destId="{3CCD39FD-F4FA-42F9-9F48-16D179B0C63A}" srcOrd="9" destOrd="0" parTransId="{9AE40255-FC7D-49FD-A7AE-637F7F162174}" sibTransId="{6463BBE9-0B60-4419-B842-D76DC4F3EFFF}"/>
    <dgm:cxn modelId="{A03424CB-4733-44B7-8AC1-57025C06279F}" type="presOf" srcId="{09DEFDCF-8241-4754-80DE-C5338F35C528}" destId="{B4974E8A-5118-4D5F-A416-EAC9A8505D46}" srcOrd="0" destOrd="0" presId="urn:microsoft.com/office/officeart/2008/layout/RadialCluster"/>
    <dgm:cxn modelId="{538A2AB1-4377-4F3A-9AC6-97B5B53531F2}" srcId="{20D413E8-F38D-44DB-868E-931CE6D46945}" destId="{D12877AA-AD56-47EF-9D2E-7D9EDAB52F5D}" srcOrd="10" destOrd="0" parTransId="{DE3101D2-B74E-4D8C-88E5-D1FD63BB81B3}" sibTransId="{18122A70-7F65-48B7-9FEA-6E822DC5F223}"/>
    <dgm:cxn modelId="{F85ECE11-91CD-4828-8403-D24785977127}" type="presOf" srcId="{AB81F4AD-B5BF-48CD-B17E-4D29F4431058}" destId="{1DDD11E1-7C2D-48B7-8A33-FA803CE9A2E3}" srcOrd="0" destOrd="0" presId="urn:microsoft.com/office/officeart/2008/layout/RadialCluster"/>
    <dgm:cxn modelId="{AA491E66-15BE-41FF-B20B-B5D714F35F8E}" type="presOf" srcId="{B57061AC-3864-4A0B-BDF4-8238AB337729}" destId="{294D5C99-DB41-4EE0-B723-FA83BD0CF1F0}" srcOrd="0" destOrd="0" presId="urn:microsoft.com/office/officeart/2008/layout/RadialCluster"/>
    <dgm:cxn modelId="{0BC7366A-933B-4350-924F-06727C6B8894}" srcId="{20D413E8-F38D-44DB-868E-931CE6D46945}" destId="{69B2CA3C-154E-4187-92E3-6B011506BB5C}" srcOrd="12" destOrd="0" parTransId="{9BBB2649-7D3C-47C2-BA88-DBC016F729A9}" sibTransId="{8A9F3833-97D1-48AD-825D-37AB76675B86}"/>
    <dgm:cxn modelId="{2A3205DF-B5CA-4F60-9685-C1BFF663139E}" type="presOf" srcId="{00DD704E-7DB9-4B14-A289-57C721430795}" destId="{E208514B-808E-4C09-A3DE-070FCC95DB3B}" srcOrd="0" destOrd="0" presId="urn:microsoft.com/office/officeart/2008/layout/RadialCluster"/>
    <dgm:cxn modelId="{CECB3077-358E-4ED0-AB08-0BB0FCFAACFA}" srcId="{20D413E8-F38D-44DB-868E-931CE6D46945}" destId="{3783B044-64FC-48FC-BFFF-505FD3AE0771}" srcOrd="3" destOrd="0" parTransId="{B325E019-5E23-43AE-A480-F2ED7D509D09}" sibTransId="{C7FFD74F-D7AE-462B-935F-C99C48FE177F}"/>
    <dgm:cxn modelId="{C5B85A1C-35B8-4C98-ADFF-9D9E6C8F53F7}" srcId="{20D413E8-F38D-44DB-868E-931CE6D46945}" destId="{B011C0E6-DF45-4DB1-91FC-2F03BB7FC4FA}" srcOrd="8" destOrd="0" parTransId="{99944FDC-11BA-4167-BB52-43122DBF2D70}" sibTransId="{7E5086AA-6A02-4255-9246-4148A1048C96}"/>
    <dgm:cxn modelId="{6BE78088-FA2E-497E-AA73-03C666357D8D}" srcId="{20D413E8-F38D-44DB-868E-931CE6D46945}" destId="{150D124D-72CD-4AA9-A7C6-A24A3AF8A3F0}" srcOrd="6" destOrd="0" parTransId="{09DEFDCF-8241-4754-80DE-C5338F35C528}" sibTransId="{236CAF6F-1BA9-4221-A6AF-BC5AFC3ED9BB}"/>
    <dgm:cxn modelId="{8DC14F1E-D42E-424A-8C97-EF97C7B2FA0B}" srcId="{20D413E8-F38D-44DB-868E-931CE6D46945}" destId="{07B2251A-635F-47AC-BAA5-B336FFC7D0F7}" srcOrd="0" destOrd="0" parTransId="{332B23BA-5E38-43C4-8FE6-52C8A3ED8759}" sibTransId="{1C69976C-18AF-446A-B55B-8CA34D30E880}"/>
    <dgm:cxn modelId="{A25F13C3-1F48-4AA5-BE18-484A0A42AB60}" srcId="{20D413E8-F38D-44DB-868E-931CE6D46945}" destId="{E34E697B-0080-4F89-B009-69E57F1A98DA}" srcOrd="13" destOrd="0" parTransId="{04E99ED4-D476-4302-A2B9-03EF30DFC084}" sibTransId="{AF4E644F-B0A8-4B71-B3FC-47F4494E1F73}"/>
    <dgm:cxn modelId="{3821410E-6AD2-4DC0-95D0-6113E1A2645A}" type="presOf" srcId="{BCFF7F29-0890-4AD5-9F82-892976CC754E}" destId="{872225F0-CDA0-45A1-B9A9-193D9404632C}" srcOrd="0" destOrd="0" presId="urn:microsoft.com/office/officeart/2008/layout/RadialCluster"/>
    <dgm:cxn modelId="{0CA2E13B-89F5-469F-AF18-423DAE87E53C}" type="presOf" srcId="{07B2251A-635F-47AC-BAA5-B336FFC7D0F7}" destId="{E60F28B3-BDB4-4A02-9678-722F2A22E2A5}" srcOrd="0" destOrd="0" presId="urn:microsoft.com/office/officeart/2008/layout/RadialCluster"/>
    <dgm:cxn modelId="{5AFACC51-5FCB-4A26-B48B-A9FBE2F5E475}" srcId="{20D413E8-F38D-44DB-868E-931CE6D46945}" destId="{4FD531DD-F528-433D-8A86-A59342DB6628}" srcOrd="5" destOrd="0" parTransId="{8857493B-5A4A-405A-B973-55F68DA0706C}" sibTransId="{5F7E49EB-CF22-4D25-9C02-FE2A9C30E58C}"/>
    <dgm:cxn modelId="{BD4E6C31-AB89-4F46-BFC9-9DC1E25B9157}" type="presOf" srcId="{C2899B4A-090C-464B-8D76-EED8DD5FAC94}" destId="{EBBAF644-D12E-439C-A349-6BC4ADB82C78}" srcOrd="0" destOrd="0" presId="urn:microsoft.com/office/officeart/2008/layout/RadialCluster"/>
    <dgm:cxn modelId="{A3909138-8057-4E68-9E27-56A6771DD238}" type="presOf" srcId="{4FD531DD-F528-433D-8A86-A59342DB6628}" destId="{FE24FB27-1BDE-404C-BB43-8AF526020421}" srcOrd="0" destOrd="0" presId="urn:microsoft.com/office/officeart/2008/layout/RadialCluster"/>
    <dgm:cxn modelId="{C3DA565C-8AED-41F4-ADA7-E97C1934E7E5}" type="presOf" srcId="{332B23BA-5E38-43C4-8FE6-52C8A3ED8759}" destId="{DA8A1154-D236-4B3E-8AD1-F6B7CCF3E9FA}" srcOrd="0" destOrd="0" presId="urn:microsoft.com/office/officeart/2008/layout/RadialCluster"/>
    <dgm:cxn modelId="{C29E6268-F6AA-45C7-B792-11F4C47E17B5}" srcId="{A4F6B088-3F99-4DCF-8053-D1D7667B4EA3}" destId="{20D413E8-F38D-44DB-868E-931CE6D46945}" srcOrd="0" destOrd="0" parTransId="{6A1EEB4B-3544-43BF-A1E3-A52EBB6DFDE2}" sibTransId="{99E8D437-0C52-4D64-80FB-D3AF2EC12D05}"/>
    <dgm:cxn modelId="{F6AA40DB-5527-42ED-A9B5-BDA1CA3FA644}" type="presOf" srcId="{8857493B-5A4A-405A-B973-55F68DA0706C}" destId="{51D99D10-C91E-4EE0-8FF1-9A8F1E4E61E8}" srcOrd="0" destOrd="0" presId="urn:microsoft.com/office/officeart/2008/layout/RadialCluster"/>
    <dgm:cxn modelId="{95BAFE73-CD37-4236-90F7-2D600A2AC377}" type="presParOf" srcId="{642472EA-E4C0-46F0-B17C-EF07CFAD8808}" destId="{801539C2-DB31-4640-B304-A3A4F39FC8C2}" srcOrd="0" destOrd="0" presId="urn:microsoft.com/office/officeart/2008/layout/RadialCluster"/>
    <dgm:cxn modelId="{69B71C25-D63F-4C80-A840-5958E3F376E3}" type="presParOf" srcId="{801539C2-DB31-4640-B304-A3A4F39FC8C2}" destId="{DEE1B6CF-53B9-422F-9D2C-7CFC2A054078}" srcOrd="0" destOrd="0" presId="urn:microsoft.com/office/officeart/2008/layout/RadialCluster"/>
    <dgm:cxn modelId="{EBF1AE1D-DE8F-4C69-836C-ABC09081C9EB}" type="presParOf" srcId="{801539C2-DB31-4640-B304-A3A4F39FC8C2}" destId="{DA8A1154-D236-4B3E-8AD1-F6B7CCF3E9FA}" srcOrd="1" destOrd="0" presId="urn:microsoft.com/office/officeart/2008/layout/RadialCluster"/>
    <dgm:cxn modelId="{8AAA4FAE-03C6-4E07-B6BC-997CB40048CB}" type="presParOf" srcId="{801539C2-DB31-4640-B304-A3A4F39FC8C2}" destId="{E60F28B3-BDB4-4A02-9678-722F2A22E2A5}" srcOrd="2" destOrd="0" presId="urn:microsoft.com/office/officeart/2008/layout/RadialCluster"/>
    <dgm:cxn modelId="{69AC74D5-E305-48AE-B4F9-93B280377F77}" type="presParOf" srcId="{801539C2-DB31-4640-B304-A3A4F39FC8C2}" destId="{294D5C99-DB41-4EE0-B723-FA83BD0CF1F0}" srcOrd="3" destOrd="0" presId="urn:microsoft.com/office/officeart/2008/layout/RadialCluster"/>
    <dgm:cxn modelId="{B0AB1FA7-0535-4DF0-B9B6-AB2845368EE2}" type="presParOf" srcId="{801539C2-DB31-4640-B304-A3A4F39FC8C2}" destId="{1DDD11E1-7C2D-48B7-8A33-FA803CE9A2E3}" srcOrd="4" destOrd="0" presId="urn:microsoft.com/office/officeart/2008/layout/RadialCluster"/>
    <dgm:cxn modelId="{89CCB1A4-B6FF-450E-895A-6DB016671D22}" type="presParOf" srcId="{801539C2-DB31-4640-B304-A3A4F39FC8C2}" destId="{EBBAF644-D12E-439C-A349-6BC4ADB82C78}" srcOrd="5" destOrd="0" presId="urn:microsoft.com/office/officeart/2008/layout/RadialCluster"/>
    <dgm:cxn modelId="{B3D2F1DD-96C1-4046-8D42-ECFB0363A4A9}" type="presParOf" srcId="{801539C2-DB31-4640-B304-A3A4F39FC8C2}" destId="{E208514B-808E-4C09-A3DE-070FCC95DB3B}" srcOrd="6" destOrd="0" presId="urn:microsoft.com/office/officeart/2008/layout/RadialCluster"/>
    <dgm:cxn modelId="{14CD19DE-76EB-4FD2-89E3-85D300C84109}" type="presParOf" srcId="{801539C2-DB31-4640-B304-A3A4F39FC8C2}" destId="{DBE66225-33EC-4FE2-8377-F353AF2AE6C6}" srcOrd="7" destOrd="0" presId="urn:microsoft.com/office/officeart/2008/layout/RadialCluster"/>
    <dgm:cxn modelId="{B16A742F-8818-41ED-81BB-CCD0F5241839}" type="presParOf" srcId="{801539C2-DB31-4640-B304-A3A4F39FC8C2}" destId="{DF1E7186-ED7E-462A-80B2-566A501D39E3}" srcOrd="8" destOrd="0" presId="urn:microsoft.com/office/officeart/2008/layout/RadialCluster"/>
    <dgm:cxn modelId="{8A09B487-E558-4D75-9133-59BFF20E0558}" type="presParOf" srcId="{801539C2-DB31-4640-B304-A3A4F39FC8C2}" destId="{872225F0-CDA0-45A1-B9A9-193D9404632C}" srcOrd="9" destOrd="0" presId="urn:microsoft.com/office/officeart/2008/layout/RadialCluster"/>
    <dgm:cxn modelId="{FA70A1C1-543E-4FB0-BF3F-E699E7B80DF6}" type="presParOf" srcId="{801539C2-DB31-4640-B304-A3A4F39FC8C2}" destId="{63B31F9E-C9F2-4CB3-8343-7ED6320D63C6}" srcOrd="10" destOrd="0" presId="urn:microsoft.com/office/officeart/2008/layout/RadialCluster"/>
    <dgm:cxn modelId="{24ECABD5-C2F4-481D-8DB8-9AF57249BAD1}" type="presParOf" srcId="{801539C2-DB31-4640-B304-A3A4F39FC8C2}" destId="{51D99D10-C91E-4EE0-8FF1-9A8F1E4E61E8}" srcOrd="11" destOrd="0" presId="urn:microsoft.com/office/officeart/2008/layout/RadialCluster"/>
    <dgm:cxn modelId="{8BA665AD-670C-4684-A689-D13E72150900}" type="presParOf" srcId="{801539C2-DB31-4640-B304-A3A4F39FC8C2}" destId="{FE24FB27-1BDE-404C-BB43-8AF526020421}" srcOrd="12" destOrd="0" presId="urn:microsoft.com/office/officeart/2008/layout/RadialCluster"/>
    <dgm:cxn modelId="{0C3F1121-A3E2-4716-84E8-43A2331E9FB7}" type="presParOf" srcId="{801539C2-DB31-4640-B304-A3A4F39FC8C2}" destId="{B4974E8A-5118-4D5F-A416-EAC9A8505D46}" srcOrd="13" destOrd="0" presId="urn:microsoft.com/office/officeart/2008/layout/RadialCluster"/>
    <dgm:cxn modelId="{9965D298-34E2-4C74-9B3B-54D629B0B3E6}" type="presParOf" srcId="{801539C2-DB31-4640-B304-A3A4F39FC8C2}" destId="{14CD2493-8636-43A5-BBB2-E60F41CD7BA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1B6CF-53B9-422F-9D2C-7CFC2A054078}">
      <dsp:nvSpPr>
        <dsp:cNvPr id="0" name=""/>
        <dsp:cNvSpPr/>
      </dsp:nvSpPr>
      <dsp:spPr>
        <a:xfrm>
          <a:off x="3690373" y="2356295"/>
          <a:ext cx="1920240" cy="1920240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/>
        </a:p>
      </dsp:txBody>
      <dsp:txXfrm>
        <a:off x="3784111" y="2450033"/>
        <a:ext cx="1732764" cy="1732764"/>
      </dsp:txXfrm>
    </dsp:sp>
    <dsp:sp modelId="{DA8A1154-D236-4B3E-8AD1-F6B7CCF3E9FA}">
      <dsp:nvSpPr>
        <dsp:cNvPr id="0" name=""/>
        <dsp:cNvSpPr/>
      </dsp:nvSpPr>
      <dsp:spPr>
        <a:xfrm rot="16200000">
          <a:off x="4001063" y="1706865"/>
          <a:ext cx="12988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9886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F28B3-BDB4-4A02-9678-722F2A22E2A5}">
      <dsp:nvSpPr>
        <dsp:cNvPr id="0" name=""/>
        <dsp:cNvSpPr/>
      </dsp:nvSpPr>
      <dsp:spPr>
        <a:xfrm>
          <a:off x="4045031" y="330991"/>
          <a:ext cx="1210923" cy="72644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দূরদৃষ্টি</a:t>
          </a:r>
          <a:endParaRPr lang="en-US" sz="32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4080493" y="366453"/>
        <a:ext cx="1139999" cy="655519"/>
      </dsp:txXfrm>
    </dsp:sp>
    <dsp:sp modelId="{294D5C99-DB41-4EE0-B723-FA83BD0CF1F0}">
      <dsp:nvSpPr>
        <dsp:cNvPr id="0" name=""/>
        <dsp:cNvSpPr/>
      </dsp:nvSpPr>
      <dsp:spPr>
        <a:xfrm rot="19902842">
          <a:off x="5582875" y="2689668"/>
          <a:ext cx="464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459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D11E1-7C2D-48B7-8A33-FA803CE9A2E3}">
      <dsp:nvSpPr>
        <dsp:cNvPr id="0" name=""/>
        <dsp:cNvSpPr/>
      </dsp:nvSpPr>
      <dsp:spPr>
        <a:xfrm>
          <a:off x="6019731" y="1447799"/>
          <a:ext cx="1676465" cy="136142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উচ্চাশা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মর্যাদা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লাভ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086190" y="1514258"/>
        <a:ext cx="1543547" cy="1228507"/>
      </dsp:txXfrm>
    </dsp:sp>
    <dsp:sp modelId="{EBBAF644-D12E-439C-A349-6BC4ADB82C78}">
      <dsp:nvSpPr>
        <dsp:cNvPr id="0" name=""/>
        <dsp:cNvSpPr/>
      </dsp:nvSpPr>
      <dsp:spPr>
        <a:xfrm rot="771429">
          <a:off x="5600424" y="3625984"/>
          <a:ext cx="812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275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8514B-808E-4C09-A3DE-070FCC95DB3B}">
      <dsp:nvSpPr>
        <dsp:cNvPr id="0" name=""/>
        <dsp:cNvSpPr/>
      </dsp:nvSpPr>
      <dsp:spPr>
        <a:xfrm>
          <a:off x="6402993" y="3352800"/>
          <a:ext cx="1607917" cy="109421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শিক্ষার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হার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456408" y="3406215"/>
        <a:ext cx="1501087" cy="987389"/>
      </dsp:txXfrm>
    </dsp:sp>
    <dsp:sp modelId="{DBE66225-33EC-4FE2-8377-F353AF2AE6C6}">
      <dsp:nvSpPr>
        <dsp:cNvPr id="0" name=""/>
        <dsp:cNvSpPr/>
      </dsp:nvSpPr>
      <dsp:spPr>
        <a:xfrm rot="3857143">
          <a:off x="4771128" y="4820403"/>
          <a:ext cx="12072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729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E7186-ED7E-462A-80B2-566A501D39E3}">
      <dsp:nvSpPr>
        <dsp:cNvPr id="0" name=""/>
        <dsp:cNvSpPr/>
      </dsp:nvSpPr>
      <dsp:spPr>
        <a:xfrm>
          <a:off x="4845368" y="5364271"/>
          <a:ext cx="1885712" cy="629334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ব্যবস্থা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876090" y="5394993"/>
        <a:ext cx="1824268" cy="567890"/>
      </dsp:txXfrm>
    </dsp:sp>
    <dsp:sp modelId="{872225F0-CDA0-45A1-B9A9-193D9404632C}">
      <dsp:nvSpPr>
        <dsp:cNvPr id="0" name=""/>
        <dsp:cNvSpPr/>
      </dsp:nvSpPr>
      <dsp:spPr>
        <a:xfrm rot="6942857">
          <a:off x="3383201" y="4782302"/>
          <a:ext cx="11227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271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31F9E-C9F2-4CB3-8343-7ED6320D63C6}">
      <dsp:nvSpPr>
        <dsp:cNvPr id="0" name=""/>
        <dsp:cNvSpPr/>
      </dsp:nvSpPr>
      <dsp:spPr>
        <a:xfrm>
          <a:off x="2529720" y="5288068"/>
          <a:ext cx="1966083" cy="78174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সুদের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হার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567881" y="5326229"/>
        <a:ext cx="1889761" cy="705418"/>
      </dsp:txXfrm>
    </dsp:sp>
    <dsp:sp modelId="{51D99D10-C91E-4EE0-8FF1-9A8F1E4E61E8}">
      <dsp:nvSpPr>
        <dsp:cNvPr id="0" name=""/>
        <dsp:cNvSpPr/>
      </dsp:nvSpPr>
      <dsp:spPr>
        <a:xfrm rot="10028571">
          <a:off x="3039740" y="3608865"/>
          <a:ext cx="658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889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4FB27-1BDE-404C-BB43-8AF526020421}">
      <dsp:nvSpPr>
        <dsp:cNvPr id="0" name=""/>
        <dsp:cNvSpPr/>
      </dsp:nvSpPr>
      <dsp:spPr>
        <a:xfrm>
          <a:off x="1140069" y="3402809"/>
          <a:ext cx="1907931" cy="99420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জানমালের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নিরাপত্তা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188602" y="3451342"/>
        <a:ext cx="1810865" cy="897136"/>
      </dsp:txXfrm>
    </dsp:sp>
    <dsp:sp modelId="{B4974E8A-5118-4D5F-A416-EAC9A8505D46}">
      <dsp:nvSpPr>
        <dsp:cNvPr id="0" name=""/>
        <dsp:cNvSpPr/>
      </dsp:nvSpPr>
      <dsp:spPr>
        <a:xfrm rot="13114286">
          <a:off x="3165759" y="2367175"/>
          <a:ext cx="5888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884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D2493-8636-43A5-BBB2-E60F41CD7BA2}">
      <dsp:nvSpPr>
        <dsp:cNvPr id="0" name=""/>
        <dsp:cNvSpPr/>
      </dsp:nvSpPr>
      <dsp:spPr>
        <a:xfrm>
          <a:off x="1133088" y="1179393"/>
          <a:ext cx="2934567" cy="1004212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পারিবারিক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স্নেহ-মমতা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182110" y="1228415"/>
        <a:ext cx="2836523" cy="906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520A-7565-4D76-9821-4772C521409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40304-7B8E-4545-A8BD-3E98FB11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4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3" y="723900"/>
            <a:ext cx="7222894" cy="5410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033484" y="1524000"/>
            <a:ext cx="507703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0"/>
            <a:ext cx="47244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"/>
            <a:ext cx="7315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120" y="609600"/>
            <a:ext cx="8839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অবাধ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86400" y="1177413"/>
            <a:ext cx="3456039" cy="4156587"/>
            <a:chOff x="5486400" y="1177413"/>
            <a:chExt cx="3456039" cy="4156587"/>
          </a:xfrm>
        </p:grpSpPr>
        <p:sp>
          <p:nvSpPr>
            <p:cNvPr id="4" name="Rectangle 3"/>
            <p:cNvSpPr/>
            <p:nvPr/>
          </p:nvSpPr>
          <p:spPr>
            <a:xfrm>
              <a:off x="5513439" y="1177413"/>
              <a:ext cx="3429000" cy="17526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6400" y="3119283"/>
              <a:ext cx="3456039" cy="1641987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13439" y="4761271"/>
              <a:ext cx="3429000" cy="5727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2.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সঞ্চয়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সংগ্রহ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ঋনদান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0220" y="3657601"/>
            <a:ext cx="5053780" cy="3047999"/>
            <a:chOff x="280220" y="3657601"/>
            <a:chExt cx="5053780" cy="3047999"/>
          </a:xfrm>
        </p:grpSpPr>
        <p:sp>
          <p:nvSpPr>
            <p:cNvPr id="12" name="Rectangle 11"/>
            <p:cNvSpPr/>
            <p:nvPr/>
          </p:nvSpPr>
          <p:spPr>
            <a:xfrm>
              <a:off x="280220" y="5715000"/>
              <a:ext cx="5053780" cy="990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৩.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সঞ্চয়কে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বিনিয়োগের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দ্রব্যে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রূপান্তর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87594" y="3657601"/>
              <a:ext cx="5046406" cy="2040194"/>
              <a:chOff x="287594" y="3657601"/>
              <a:chExt cx="5046406" cy="204019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59394" y="3657601"/>
                <a:ext cx="2074606" cy="2040194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87594" y="3657601"/>
                <a:ext cx="2684206" cy="2040194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6" name="Down Arrow 15"/>
          <p:cNvSpPr/>
          <p:nvPr/>
        </p:nvSpPr>
        <p:spPr>
          <a:xfrm>
            <a:off x="6477001" y="2053713"/>
            <a:ext cx="609599" cy="7792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1447800" y="4664179"/>
            <a:ext cx="838200" cy="5628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685800" y="1177413"/>
            <a:ext cx="3175820" cy="2310581"/>
            <a:chOff x="280220" y="1177413"/>
            <a:chExt cx="3581400" cy="2310581"/>
          </a:xfrm>
        </p:grpSpPr>
        <p:sp>
          <p:nvSpPr>
            <p:cNvPr id="8" name="Rectangle 7"/>
            <p:cNvSpPr/>
            <p:nvPr/>
          </p:nvSpPr>
          <p:spPr>
            <a:xfrm>
              <a:off x="280220" y="3119284"/>
              <a:ext cx="3581400" cy="3687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১.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আর্থিক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সঞ্চয়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সৃষ্টি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7594" y="1177413"/>
              <a:ext cx="3574026" cy="1941871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166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1999" y="2482645"/>
            <a:ext cx="3397045" cy="3429000"/>
            <a:chOff x="762000" y="685800"/>
            <a:chExt cx="3397045" cy="3429000"/>
          </a:xfrm>
        </p:grpSpPr>
        <p:sp>
          <p:nvSpPr>
            <p:cNvPr id="3" name="Rectangle 2"/>
            <p:cNvSpPr/>
            <p:nvPr/>
          </p:nvSpPr>
          <p:spPr>
            <a:xfrm>
              <a:off x="762000" y="1676400"/>
              <a:ext cx="3397045" cy="2438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ular Callout 3"/>
            <p:cNvSpPr/>
            <p:nvPr/>
          </p:nvSpPr>
          <p:spPr>
            <a:xfrm>
              <a:off x="762000" y="685800"/>
              <a:ext cx="3397045" cy="990600"/>
            </a:xfrm>
            <a:prstGeom prst="wedgeRectCallout">
              <a:avLst>
                <a:gd name="adj1" fmla="val 28063"/>
                <a:gd name="adj2" fmla="val 14885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বেড়েছে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দ্রব্য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মূল্য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তেমন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বাড়ে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নাই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সঞ্চয়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করছি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GB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29200" y="2362200"/>
            <a:ext cx="3352800" cy="3505200"/>
            <a:chOff x="4495800" y="609600"/>
            <a:chExt cx="3352800" cy="3505200"/>
          </a:xfrm>
        </p:grpSpPr>
        <p:sp>
          <p:nvSpPr>
            <p:cNvPr id="5" name="Rectangle 4"/>
            <p:cNvSpPr/>
            <p:nvPr/>
          </p:nvSpPr>
          <p:spPr>
            <a:xfrm>
              <a:off x="4495800" y="1676400"/>
              <a:ext cx="3352800" cy="24384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ular Callout 5"/>
            <p:cNvSpPr/>
            <p:nvPr/>
          </p:nvSpPr>
          <p:spPr>
            <a:xfrm>
              <a:off x="4495800" y="609600"/>
              <a:ext cx="3352800" cy="1066800"/>
            </a:xfrm>
            <a:prstGeom prst="wedgeRectCallout">
              <a:avLst>
                <a:gd name="adj1" fmla="val -4557"/>
                <a:gd name="adj2" fmla="val 9015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সন্তানদের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ভবিষ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চিন্তা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সঞ্চয়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করছি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76399" y="457200"/>
            <a:ext cx="502920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761999" y="1600199"/>
            <a:ext cx="3397045" cy="882445"/>
          </a:xfrm>
          <a:prstGeom prst="downArrowCallout">
            <a:avLst>
              <a:gd name="adj1" fmla="val 25000"/>
              <a:gd name="adj2" fmla="val 25000"/>
              <a:gd name="adj3" fmla="val 30968"/>
              <a:gd name="adj4" fmla="val 590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সামর্থের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ওপর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029200" y="1516625"/>
            <a:ext cx="3397045" cy="882445"/>
          </a:xfrm>
          <a:prstGeom prst="downArrowCallout">
            <a:avLst>
              <a:gd name="adj1" fmla="val 25000"/>
              <a:gd name="adj2" fmla="val 25000"/>
              <a:gd name="adj3" fmla="val 30968"/>
              <a:gd name="adj4" fmla="val 590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ইচ্ছার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ওপর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2753415"/>
              </p:ext>
            </p:extLst>
          </p:nvPr>
        </p:nvGraphicFramePr>
        <p:xfrm>
          <a:off x="0" y="152400"/>
          <a:ext cx="9144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ular Callout 1"/>
          <p:cNvSpPr/>
          <p:nvPr/>
        </p:nvSpPr>
        <p:spPr>
          <a:xfrm>
            <a:off x="5562600" y="304800"/>
            <a:ext cx="3352800" cy="838200"/>
          </a:xfrm>
          <a:prstGeom prst="wedgeRectCallout">
            <a:avLst>
              <a:gd name="adj1" fmla="val -67941"/>
              <a:gd name="adj2" fmla="val 2238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15.9552"/>
                  <p14:fade out="25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E1B6CF-53B9-422F-9D2C-7CFC2A054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DEE1B6CF-53B9-422F-9D2C-7CFC2A054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8A1154-D236-4B3E-8AD1-F6B7CCF3E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A8A1154-D236-4B3E-8AD1-F6B7CCF3E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0F28B3-BDB4-4A02-9678-722F2A22E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E60F28B3-BDB4-4A02-9678-722F2A22E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4D5C99-DB41-4EE0-B723-FA83BD0CF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294D5C99-DB41-4EE0-B723-FA83BD0CF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DD11E1-7C2D-48B7-8A33-FA803CE9A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1DDD11E1-7C2D-48B7-8A33-FA803CE9A2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BAF644-D12E-439C-A349-6BC4ADB82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BBAF644-D12E-439C-A349-6BC4ADB82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08514B-808E-4C09-A3DE-070FCC95D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E208514B-808E-4C09-A3DE-070FCC95D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E66225-33EC-4FE2-8377-F353AF2AE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DBE66225-33EC-4FE2-8377-F353AF2AE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1E7186-ED7E-462A-80B2-566A501D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DF1E7186-ED7E-462A-80B2-566A501D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2225F0-CDA0-45A1-B9A9-193D94046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872225F0-CDA0-45A1-B9A9-193D94046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B31F9E-C9F2-4CB3-8343-7ED6320D6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63B31F9E-C9F2-4CB3-8343-7ED6320D6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D99D10-C91E-4EE0-8FF1-9A8F1E4E6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51D99D10-C91E-4EE0-8FF1-9A8F1E4E6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24FB27-1BDE-404C-BB43-8AF526020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FE24FB27-1BDE-404C-BB43-8AF526020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974E8A-5118-4D5F-A416-EAC9A8505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B4974E8A-5118-4D5F-A416-EAC9A8505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CD2493-8636-43A5-BBB2-E60F41CD7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14CD2493-8636-43A5-BBB2-E60F41CD7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41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0010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উদ্যোগে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নিম্নলিখিত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পন্থায়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8036" y="2133600"/>
            <a:ext cx="2743200" cy="1828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82490" y="4572000"/>
            <a:ext cx="2743200" cy="1828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10200" y="2133600"/>
            <a:ext cx="2743200" cy="1828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26473" y="4558145"/>
            <a:ext cx="2743200" cy="18288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676400"/>
            <a:ext cx="2438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873" y="4114800"/>
            <a:ext cx="2438400" cy="7481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1676400"/>
            <a:ext cx="24384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2490" y="4114800"/>
            <a:ext cx="2770910" cy="7481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47800" y="1676400"/>
            <a:ext cx="5486400" cy="304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81800" y="647700"/>
            <a:ext cx="1981200" cy="379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 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876800"/>
            <a:ext cx="8153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86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6629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990600"/>
            <a:ext cx="2819400" cy="1828800"/>
            <a:chOff x="762000" y="1219200"/>
            <a:chExt cx="2819400" cy="1828800"/>
          </a:xfrm>
        </p:grpSpPr>
        <p:sp>
          <p:nvSpPr>
            <p:cNvPr id="3" name="Rounded Rectangle 2"/>
            <p:cNvSpPr/>
            <p:nvPr/>
          </p:nvSpPr>
          <p:spPr>
            <a:xfrm>
              <a:off x="762000" y="1295400"/>
              <a:ext cx="2819400" cy="1752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1219200"/>
              <a:ext cx="16002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বৃদ্ধি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8200" y="990600"/>
            <a:ext cx="2819400" cy="1866900"/>
            <a:chOff x="4648200" y="1181100"/>
            <a:chExt cx="2819400" cy="1866900"/>
          </a:xfrm>
        </p:grpSpPr>
        <p:sp>
          <p:nvSpPr>
            <p:cNvPr id="4" name="Rounded Rectangle 3"/>
            <p:cNvSpPr/>
            <p:nvPr/>
          </p:nvSpPr>
          <p:spPr>
            <a:xfrm>
              <a:off x="4648200" y="1295400"/>
              <a:ext cx="2819400" cy="175260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10200" y="1181100"/>
              <a:ext cx="16002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ঘাটতি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বাজেট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1000" y="2667000"/>
            <a:ext cx="85344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আহরন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আনুসরন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4855" y="3962400"/>
            <a:ext cx="2895600" cy="2417618"/>
            <a:chOff x="394855" y="3962400"/>
            <a:chExt cx="2895600" cy="2417618"/>
          </a:xfrm>
        </p:grpSpPr>
        <p:sp>
          <p:nvSpPr>
            <p:cNvPr id="11" name="Rounded Rectangle 10"/>
            <p:cNvSpPr/>
            <p:nvPr/>
          </p:nvSpPr>
          <p:spPr>
            <a:xfrm>
              <a:off x="394855" y="4322618"/>
              <a:ext cx="2895600" cy="20574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7800" y="3962400"/>
              <a:ext cx="16764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আন্তর্জাতিক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আর্থিক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প্রতিষ্ঠান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62350" y="3733800"/>
            <a:ext cx="2495550" cy="2362200"/>
            <a:chOff x="3562350" y="3733800"/>
            <a:chExt cx="2495550" cy="2362200"/>
          </a:xfrm>
        </p:grpSpPr>
        <p:sp>
          <p:nvSpPr>
            <p:cNvPr id="13" name="Rounded Rectangle 12"/>
            <p:cNvSpPr/>
            <p:nvPr/>
          </p:nvSpPr>
          <p:spPr>
            <a:xfrm>
              <a:off x="3562350" y="4038600"/>
              <a:ext cx="2495550" cy="20574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14800" y="3733800"/>
              <a:ext cx="16764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আন্তর্জাতিক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উন্নয়ন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সংস্থা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10300" y="3837709"/>
            <a:ext cx="2552700" cy="2254827"/>
            <a:chOff x="6210300" y="3837709"/>
            <a:chExt cx="2552700" cy="2254827"/>
          </a:xfrm>
        </p:grpSpPr>
        <p:sp>
          <p:nvSpPr>
            <p:cNvPr id="12" name="Rounded Rectangle 11"/>
            <p:cNvSpPr/>
            <p:nvPr/>
          </p:nvSpPr>
          <p:spPr>
            <a:xfrm>
              <a:off x="6210300" y="4035136"/>
              <a:ext cx="2552700" cy="2057400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48450" y="3837709"/>
              <a:ext cx="16764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জাপানের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সাহায্য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প্রতিষ্ঠান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04800" y="5063836"/>
            <a:ext cx="8610600" cy="14893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দ্বি-পাক্ষিক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গৃহিত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প্রকল্পে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4727" y="214745"/>
            <a:ext cx="66294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6473" y="1066800"/>
            <a:ext cx="2438400" cy="2286000"/>
            <a:chOff x="526473" y="1066800"/>
            <a:chExt cx="2438400" cy="2286000"/>
          </a:xfrm>
        </p:grpSpPr>
        <p:sp>
          <p:nvSpPr>
            <p:cNvPr id="2" name="Rounded Rectangle 1"/>
            <p:cNvSpPr/>
            <p:nvPr/>
          </p:nvSpPr>
          <p:spPr>
            <a:xfrm>
              <a:off x="526473" y="1143000"/>
              <a:ext cx="2438400" cy="2209800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1066800"/>
              <a:ext cx="20574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রাস্তা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নির্মান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56709" y="3629891"/>
            <a:ext cx="2438400" cy="2542309"/>
            <a:chOff x="3456709" y="3629891"/>
            <a:chExt cx="2438400" cy="2542309"/>
          </a:xfrm>
        </p:grpSpPr>
        <p:sp>
          <p:nvSpPr>
            <p:cNvPr id="7" name="Rounded Rectangle 6"/>
            <p:cNvSpPr/>
            <p:nvPr/>
          </p:nvSpPr>
          <p:spPr>
            <a:xfrm>
              <a:off x="3456709" y="3629891"/>
              <a:ext cx="2438400" cy="22098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1400" y="5638800"/>
              <a:ext cx="2057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সেচ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62255" y="3629891"/>
            <a:ext cx="2438400" cy="2694709"/>
            <a:chOff x="6262255" y="3629891"/>
            <a:chExt cx="2438400" cy="2694709"/>
          </a:xfrm>
        </p:grpSpPr>
        <p:sp>
          <p:nvSpPr>
            <p:cNvPr id="8" name="Rounded Rectangle 7"/>
            <p:cNvSpPr/>
            <p:nvPr/>
          </p:nvSpPr>
          <p:spPr>
            <a:xfrm>
              <a:off x="6262255" y="3629891"/>
              <a:ext cx="2438400" cy="22098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77000" y="5486400"/>
              <a:ext cx="2057400" cy="838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প্রতিষ্ঠান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নির্মান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62255" y="1143000"/>
            <a:ext cx="2438400" cy="2286000"/>
            <a:chOff x="6262255" y="1143000"/>
            <a:chExt cx="2438400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6262255" y="1143000"/>
              <a:ext cx="2438400" cy="220980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7000" y="2895600"/>
              <a:ext cx="2057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বিদ্যু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29000" y="1143000"/>
            <a:ext cx="2438400" cy="2286000"/>
            <a:chOff x="3429000" y="1143000"/>
            <a:chExt cx="2438400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3429000" y="1143000"/>
              <a:ext cx="2438400" cy="2209800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3048000"/>
              <a:ext cx="20574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সেতু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নির্মান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4910" y="3657600"/>
            <a:ext cx="2438400" cy="2438400"/>
            <a:chOff x="484910" y="3657600"/>
            <a:chExt cx="2438400" cy="2438400"/>
          </a:xfrm>
        </p:grpSpPr>
        <p:sp>
          <p:nvSpPr>
            <p:cNvPr id="4" name="Rounded Rectangle 3"/>
            <p:cNvSpPr/>
            <p:nvPr/>
          </p:nvSpPr>
          <p:spPr>
            <a:xfrm>
              <a:off x="484910" y="3657600"/>
              <a:ext cx="2438400" cy="2209800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5562600"/>
              <a:ext cx="2057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বাঁধ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নির্মান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26473" y="2514600"/>
            <a:ext cx="8174182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অবকাটামো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সেতুঁ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নির্মানের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দীর্ঘমেয়াদি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534400" cy="198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বাস্তবায়নের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বান্ধব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সংঘাত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জনসাধারনের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দৃষ্টিভঙ্গি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962400"/>
            <a:ext cx="85344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অনূকুল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বানিজ্যনীতি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উৎসাহিত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28600"/>
            <a:ext cx="6629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6004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219200"/>
            <a:ext cx="5476875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10400" y="609600"/>
            <a:ext cx="1828800" cy="438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8534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কযেকটি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115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14745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236527" cy="1905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	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 	 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7200" y="1734432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048000"/>
            <a:ext cx="8229600" cy="335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(i)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স্নেহ-মমতা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(ii)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দূরদৃষ্টি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i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খ) ii 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গ) i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iii  	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i,  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iii 	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67400" y="5330601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25/02/২০20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1371600"/>
            <a:ext cx="4114800" cy="2209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8001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অবাধ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98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057400"/>
            <a:ext cx="6858000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533400"/>
            <a:ext cx="579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2362200" cy="2819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429000" y="3429000"/>
            <a:ext cx="2362200" cy="2819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429000" y="457200"/>
            <a:ext cx="2362200" cy="2819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172200" y="3429000"/>
            <a:ext cx="2362200" cy="2819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3845" y="3463413"/>
            <a:ext cx="2362200" cy="28194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72200" y="425245"/>
            <a:ext cx="2362200" cy="28194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9600" y="4572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4572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কল-কারখানা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463413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344129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555" y="34290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3916" y="4572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3810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2418" y="1143000"/>
            <a:ext cx="2895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4946" y="1886565"/>
            <a:ext cx="4946854" cy="6218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1424" y="2743200"/>
            <a:ext cx="45339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1424" y="3463413"/>
            <a:ext cx="4740376" cy="5370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98852" y="4183849"/>
            <a:ext cx="4533899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4946" y="4945849"/>
            <a:ext cx="4864397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4662" y="5704386"/>
            <a:ext cx="4533899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2133600"/>
            <a:ext cx="3276600" cy="2133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133109" y="2168236"/>
            <a:ext cx="32766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5105400" y="609600"/>
            <a:ext cx="3200400" cy="1219200"/>
          </a:xfrm>
          <a:prstGeom prst="wedgeRectCallout">
            <a:avLst>
              <a:gd name="adj1" fmla="val -23431"/>
              <a:gd name="adj2" fmla="val 795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38200" y="609600"/>
            <a:ext cx="3200400" cy="1219200"/>
          </a:xfrm>
          <a:prstGeom prst="wedgeRectCallout">
            <a:avLst>
              <a:gd name="adj1" fmla="val -20400"/>
              <a:gd name="adj2" fmla="val 806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495800"/>
            <a:ext cx="3276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3109" y="4495800"/>
            <a:ext cx="3276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427018" y="152400"/>
            <a:ext cx="6781800" cy="22860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438400"/>
            <a:ext cx="8763000" cy="3352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(capital formation)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1524000"/>
            <a:ext cx="3200400" cy="9906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909455"/>
            <a:ext cx="75438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1796" y="1524000"/>
            <a:ext cx="20649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8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26026" y="1279423"/>
            <a:ext cx="2399071" cy="2374490"/>
            <a:chOff x="526026" y="1279423"/>
            <a:chExt cx="2399071" cy="2374490"/>
          </a:xfrm>
        </p:grpSpPr>
        <p:sp>
          <p:nvSpPr>
            <p:cNvPr id="2" name="Rectangle 1"/>
            <p:cNvSpPr/>
            <p:nvPr/>
          </p:nvSpPr>
          <p:spPr>
            <a:xfrm>
              <a:off x="562897" y="1279423"/>
              <a:ext cx="2362200" cy="237449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6026" y="1279423"/>
              <a:ext cx="2362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টাকা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01929" y="1253613"/>
            <a:ext cx="2399071" cy="2400300"/>
            <a:chOff x="5601929" y="1253613"/>
            <a:chExt cx="2399071" cy="2400300"/>
          </a:xfrm>
        </p:grpSpPr>
        <p:sp>
          <p:nvSpPr>
            <p:cNvPr id="7" name="Rectangle 6"/>
            <p:cNvSpPr/>
            <p:nvPr/>
          </p:nvSpPr>
          <p:spPr>
            <a:xfrm>
              <a:off x="5638800" y="1253613"/>
              <a:ext cx="2362200" cy="24003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1929" y="1253613"/>
              <a:ext cx="2362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কল-কারখানা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24200" y="3822291"/>
            <a:ext cx="2362200" cy="2209800"/>
            <a:chOff x="3124200" y="3822291"/>
            <a:chExt cx="2362200" cy="2209800"/>
          </a:xfrm>
        </p:grpSpPr>
        <p:sp>
          <p:nvSpPr>
            <p:cNvPr id="5" name="Rectangle 4"/>
            <p:cNvSpPr/>
            <p:nvPr/>
          </p:nvSpPr>
          <p:spPr>
            <a:xfrm>
              <a:off x="3124200" y="3822291"/>
              <a:ext cx="2362200" cy="2209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24200" y="3844413"/>
              <a:ext cx="2362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যন্ত্রপাতি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0439" y="3822290"/>
            <a:ext cx="2364658" cy="2209800"/>
            <a:chOff x="560439" y="3822290"/>
            <a:chExt cx="2364658" cy="2209800"/>
          </a:xfrm>
        </p:grpSpPr>
        <p:sp>
          <p:nvSpPr>
            <p:cNvPr id="3" name="Rectangle 2"/>
            <p:cNvSpPr/>
            <p:nvPr/>
          </p:nvSpPr>
          <p:spPr>
            <a:xfrm>
              <a:off x="562897" y="3822290"/>
              <a:ext cx="2362200" cy="22098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0439" y="3822290"/>
              <a:ext cx="2362200" cy="5493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কাঁচামাল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24200" y="1253613"/>
            <a:ext cx="2362200" cy="2400300"/>
            <a:chOff x="3124200" y="1253613"/>
            <a:chExt cx="2362200" cy="2400300"/>
          </a:xfrm>
        </p:grpSpPr>
        <p:sp>
          <p:nvSpPr>
            <p:cNvPr id="4" name="Rectangle 3"/>
            <p:cNvSpPr/>
            <p:nvPr/>
          </p:nvSpPr>
          <p:spPr>
            <a:xfrm>
              <a:off x="3124200" y="1444113"/>
              <a:ext cx="2362200" cy="2209800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24200" y="1253613"/>
              <a:ext cx="2362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পরিবহন</a:t>
              </a:r>
              <a:endParaRPr lang="en-GB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38800" y="3822290"/>
            <a:ext cx="2362200" cy="2209800"/>
            <a:chOff x="5638800" y="3822290"/>
            <a:chExt cx="2362200" cy="2209800"/>
          </a:xfrm>
        </p:grpSpPr>
        <p:sp>
          <p:nvSpPr>
            <p:cNvPr id="14" name="Rectangle 13"/>
            <p:cNvSpPr/>
            <p:nvPr/>
          </p:nvSpPr>
          <p:spPr>
            <a:xfrm>
              <a:off x="5638800" y="3822290"/>
              <a:ext cx="2362200" cy="2209800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38800" y="3844413"/>
              <a:ext cx="2362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বিদ্যু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ৎ</a:t>
              </a:r>
              <a:endParaRPr lang="en-GB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26026" y="76200"/>
            <a:ext cx="7474974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:-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7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529" y="457200"/>
            <a:ext cx="8342671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অর্থনীতিবিদ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বেনহাম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529" y="2286000"/>
            <a:ext cx="8342671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6529" y="3886200"/>
            <a:ext cx="2246671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২০১৭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সামগ্রীর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১.০০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3886200"/>
            <a:ext cx="231181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২০১৮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সামগ্রীর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১.৫০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3886200"/>
            <a:ext cx="2590800" cy="2514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(১.৫০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১.০০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 =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48000" y="131618"/>
            <a:ext cx="32766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4495800"/>
            <a:ext cx="43434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1364673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64927" y="6096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5264727"/>
            <a:ext cx="88392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676</Words>
  <Application>Microsoft Office PowerPoint</Application>
  <PresentationFormat>On-screen Show (4:3)</PresentationFormat>
  <Paragraphs>122</Paragraphs>
  <Slides>21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82</cp:revision>
  <dcterms:created xsi:type="dcterms:W3CDTF">2006-08-16T00:00:00Z</dcterms:created>
  <dcterms:modified xsi:type="dcterms:W3CDTF">2020-05-14T04:12:34Z</dcterms:modified>
</cp:coreProperties>
</file>