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FFB0466F-46D7-4232-A015-3D0B0F36AE4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dirty="0">
            <a:solidFill>
              <a:schemeClr val="tx1"/>
            </a:solidFill>
          </a:endParaRPr>
        </a:p>
      </dgm:t>
    </dgm:pt>
    <dgm:pt modelId="{4A53CB63-836F-4451-A1B0-F66580350DA3}" type="parTrans" cxnId="{81D2EE34-22E9-4FFF-BE8F-12E0E1A77C64}">
      <dgm:prSet/>
      <dgm:spPr/>
      <dgm:t>
        <a:bodyPr/>
        <a:lstStyle/>
        <a:p>
          <a:endParaRPr lang="en-US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dirty="0">
            <a:solidFill>
              <a:schemeClr val="tx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dirty="0">
            <a:solidFill>
              <a:schemeClr val="tx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dirty="0">
            <a:solidFill>
              <a:schemeClr val="tx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dirty="0">
            <a:solidFill>
              <a:schemeClr val="tx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</dgm:pt>
    <dgm:pt modelId="{75D0FEA1-2DC8-4803-8970-697EAA061BAD}" type="pres">
      <dgm:prSet presAssocID="{4A53CB63-836F-4451-A1B0-F66580350DA3}" presName="connTx" presStyleLbl="parChTrans1D2" presStyleIdx="0" presStyleCnt="5"/>
      <dgm:spPr/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224FA112-890C-4C8F-BB8D-9AF9D63933B3}" type="presOf" srcId="{BBB79E06-5EF2-4D59-8306-5227AAD2DE18}" destId="{28C2F226-5510-49DC-A94C-0A64C8A58B78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0FE75025-DFCB-42DB-9CEE-84A2FAC9C4B4}" type="presOf" srcId="{C3F38FDB-5D90-4B60-8EC5-A078C5FD9E42}" destId="{77D16E90-CE14-4A9D-BC0E-CAA158C00EB2}" srcOrd="1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AA86153A-7B38-47CE-AFFA-E96E7B8907BE}" type="presOf" srcId="{85CA666A-AEE1-431F-822A-13268AB563EA}" destId="{DE5902AB-5150-483A-8B68-F966FDFF7088}" srcOrd="1" destOrd="0" presId="urn:microsoft.com/office/officeart/2008/layout/HorizontalMultiLevelHierarchy"/>
    <dgm:cxn modelId="{7A78F440-07E2-4EE7-BAF9-EAC838EB7B1B}" type="presOf" srcId="{8AA85B4C-D12F-4306-A973-B01C3C0C5B9E}" destId="{AA68CCEA-1825-45E5-968F-5BA9FE766DC2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88116648-ADF1-4274-ABBC-F65A53A5D6C4}" type="presOf" srcId="{FB05476B-0A87-4E43-9401-A4EF1BD99EEC}" destId="{71CEF615-909C-4B36-A1E4-61B7AF13D09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53BCA26E-B5A2-4121-BBF4-77535A3DBB09}" type="presOf" srcId="{C3F38FDB-5D90-4B60-8EC5-A078C5FD9E42}" destId="{1E0F6DD9-283A-4AE5-BE3D-8D297F7AD8BF}" srcOrd="0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D8BD207B-B465-4A67-80BB-4F85294CF49F}" type="presOf" srcId="{8523DBB9-757C-49C5-BAA3-5574433DE650}" destId="{C5990E94-F078-43F1-A45C-0B6275FA41C4}" srcOrd="0" destOrd="0" presId="urn:microsoft.com/office/officeart/2008/layout/HorizontalMultiLevelHierarchy"/>
    <dgm:cxn modelId="{9EC2CF80-3695-49D3-BC76-74A865F260CF}" type="presOf" srcId="{EDB03D5A-38B9-4547-AF44-C37BD128E8A0}" destId="{A72B063E-69FF-48CF-BA57-0A127B899E09}" srcOrd="0" destOrd="0" presId="urn:microsoft.com/office/officeart/2008/layout/HorizontalMultiLevelHierarchy"/>
    <dgm:cxn modelId="{A4646A87-BBE2-4218-AB0E-6D78998CBF6F}" type="presOf" srcId="{DC09E47A-A908-4F52-A07E-F1496892741B}" destId="{09445DE1-8184-45CE-A0B2-CE9D79D83D5E}" srcOrd="0" destOrd="0" presId="urn:microsoft.com/office/officeart/2008/layout/HorizontalMultiLevelHierarchy"/>
    <dgm:cxn modelId="{0516769C-B041-47BF-9671-2FAACD0AF8AF}" type="presOf" srcId="{441471D0-54A9-468A-AF4D-AFA107AB72A6}" destId="{970AA59F-F02D-42A9-B1B1-F6DBEAEE917A}" srcOrd="0" destOrd="0" presId="urn:microsoft.com/office/officeart/2008/layout/HorizontalMultiLevelHierarchy"/>
    <dgm:cxn modelId="{D961D1AA-C152-48EB-AA97-00260DB36EA6}" type="presOf" srcId="{85CA666A-AEE1-431F-822A-13268AB563EA}" destId="{4EE93FC7-4AD6-4405-97E7-D5A1857EA99C}" srcOrd="0" destOrd="0" presId="urn:microsoft.com/office/officeart/2008/layout/HorizontalMultiLevelHierarchy"/>
    <dgm:cxn modelId="{DA59BDCE-798B-4FB6-8996-E32BC60683B8}" type="presOf" srcId="{FB05476B-0A87-4E43-9401-A4EF1BD99EEC}" destId="{19073648-F1B0-44F8-8893-E2B921DC9E17}" srcOrd="1" destOrd="0" presId="urn:microsoft.com/office/officeart/2008/layout/HorizontalMultiLevelHierarchy"/>
    <dgm:cxn modelId="{0DEC25D1-338F-4C1D-9B67-1200A0AC4C1C}" type="presOf" srcId="{4A53CB63-836F-4451-A1B0-F66580350DA3}" destId="{B6339EA3-C305-4739-8DBB-620F84D6B0D6}" srcOrd="0" destOrd="0" presId="urn:microsoft.com/office/officeart/2008/layout/HorizontalMultiLevelHierarchy"/>
    <dgm:cxn modelId="{DE7CF5D2-5384-484E-BD15-DEB943414A5A}" type="presOf" srcId="{BBB79E06-5EF2-4D59-8306-5227AAD2DE18}" destId="{086B9BAC-1A1D-4239-AA78-4DCEDB1BB803}" srcOrd="1" destOrd="0" presId="urn:microsoft.com/office/officeart/2008/layout/HorizontalMultiLevelHierarchy"/>
    <dgm:cxn modelId="{179BD6EC-E388-4E60-B4ED-4D637CE6ED60}" type="presOf" srcId="{FFB0466F-46D7-4232-A015-3D0B0F36AE47}" destId="{A7F52AA5-CE87-4B7C-A8C9-5AF63FBBCBEA}" srcOrd="0" destOrd="0" presId="urn:microsoft.com/office/officeart/2008/layout/HorizontalMultiLevelHierarchy"/>
    <dgm:cxn modelId="{73C9ECEF-C41A-4C3C-B244-1944D61ED150}" type="presOf" srcId="{42EE0B07-6664-437D-87EA-F9556B568BC1}" destId="{78422163-93DF-45AC-8CDC-561482449B83}" srcOrd="0" destOrd="0" presId="urn:microsoft.com/office/officeart/2008/layout/HorizontalMultiLevelHierarchy"/>
    <dgm:cxn modelId="{F0E2D7F9-1A3E-4FC8-A950-401205E5B4EE}" type="presOf" srcId="{4A53CB63-836F-4451-A1B0-F66580350DA3}" destId="{75D0FEA1-2DC8-4803-8970-697EAA061BAD}" srcOrd="1" destOrd="0" presId="urn:microsoft.com/office/officeart/2008/layout/HorizontalMultiLevelHierarchy"/>
    <dgm:cxn modelId="{2A1437D2-A8BA-47D2-BF3D-3BC46A0383BF}" type="presParOf" srcId="{78422163-93DF-45AC-8CDC-561482449B83}" destId="{0E9C7077-6449-41F9-9947-5314D0E9A476}" srcOrd="0" destOrd="0" presId="urn:microsoft.com/office/officeart/2008/layout/HorizontalMultiLevelHierarchy"/>
    <dgm:cxn modelId="{DBCED600-8D71-44CB-9729-D4301E05308D}" type="presParOf" srcId="{0E9C7077-6449-41F9-9947-5314D0E9A476}" destId="{09445DE1-8184-45CE-A0B2-CE9D79D83D5E}" srcOrd="0" destOrd="0" presId="urn:microsoft.com/office/officeart/2008/layout/HorizontalMultiLevelHierarchy"/>
    <dgm:cxn modelId="{4CD20446-E223-47D0-AFB9-5F0CDC08F572}" type="presParOf" srcId="{0E9C7077-6449-41F9-9947-5314D0E9A476}" destId="{A6ECB303-6C60-4790-9DD6-84BD73A5A6AE}" srcOrd="1" destOrd="0" presId="urn:microsoft.com/office/officeart/2008/layout/HorizontalMultiLevelHierarchy"/>
    <dgm:cxn modelId="{9442D5D3-8FFC-4A90-85B3-023D8381BE0C}" type="presParOf" srcId="{A6ECB303-6C60-4790-9DD6-84BD73A5A6AE}" destId="{B6339EA3-C305-4739-8DBB-620F84D6B0D6}" srcOrd="0" destOrd="0" presId="urn:microsoft.com/office/officeart/2008/layout/HorizontalMultiLevelHierarchy"/>
    <dgm:cxn modelId="{EB233CBC-87EB-4BBD-A3B0-526B69A5AF3C}" type="presParOf" srcId="{B6339EA3-C305-4739-8DBB-620F84D6B0D6}" destId="{75D0FEA1-2DC8-4803-8970-697EAA061BAD}" srcOrd="0" destOrd="0" presId="urn:microsoft.com/office/officeart/2008/layout/HorizontalMultiLevelHierarchy"/>
    <dgm:cxn modelId="{54F7D8C9-951A-4459-A3BB-D29279B05BED}" type="presParOf" srcId="{A6ECB303-6C60-4790-9DD6-84BD73A5A6AE}" destId="{C65497C2-6993-4CCB-A2CE-B7E1A36D1307}" srcOrd="1" destOrd="0" presId="urn:microsoft.com/office/officeart/2008/layout/HorizontalMultiLevelHierarchy"/>
    <dgm:cxn modelId="{CD292914-664D-43FB-976D-D5C9D6F81911}" type="presParOf" srcId="{C65497C2-6993-4CCB-A2CE-B7E1A36D1307}" destId="{A7F52AA5-CE87-4B7C-A8C9-5AF63FBBCBEA}" srcOrd="0" destOrd="0" presId="urn:microsoft.com/office/officeart/2008/layout/HorizontalMultiLevelHierarchy"/>
    <dgm:cxn modelId="{DDAADDA0-C948-4E22-A393-B78EEDB2A0E8}" type="presParOf" srcId="{C65497C2-6993-4CCB-A2CE-B7E1A36D1307}" destId="{1B44B7CA-89E1-4A32-B68F-98568B711279}" srcOrd="1" destOrd="0" presId="urn:microsoft.com/office/officeart/2008/layout/HorizontalMultiLevelHierarchy"/>
    <dgm:cxn modelId="{BF397999-7217-4122-8B59-BA9CEB16E89F}" type="presParOf" srcId="{A6ECB303-6C60-4790-9DD6-84BD73A5A6AE}" destId="{28C2F226-5510-49DC-A94C-0A64C8A58B78}" srcOrd="2" destOrd="0" presId="urn:microsoft.com/office/officeart/2008/layout/HorizontalMultiLevelHierarchy"/>
    <dgm:cxn modelId="{5A7DDFF5-172B-4A31-86CC-D0049046B838}" type="presParOf" srcId="{28C2F226-5510-49DC-A94C-0A64C8A58B78}" destId="{086B9BAC-1A1D-4239-AA78-4DCEDB1BB803}" srcOrd="0" destOrd="0" presId="urn:microsoft.com/office/officeart/2008/layout/HorizontalMultiLevelHierarchy"/>
    <dgm:cxn modelId="{F70F91F1-F4D5-49D4-A184-12E364F6B0FE}" type="presParOf" srcId="{A6ECB303-6C60-4790-9DD6-84BD73A5A6AE}" destId="{AF679A2F-DF96-44CE-947A-B24AC3E04D93}" srcOrd="3" destOrd="0" presId="urn:microsoft.com/office/officeart/2008/layout/HorizontalMultiLevelHierarchy"/>
    <dgm:cxn modelId="{F788F260-641D-43E1-9D1C-CA1E6645DB9A}" type="presParOf" srcId="{AF679A2F-DF96-44CE-947A-B24AC3E04D93}" destId="{A72B063E-69FF-48CF-BA57-0A127B899E09}" srcOrd="0" destOrd="0" presId="urn:microsoft.com/office/officeart/2008/layout/HorizontalMultiLevelHierarchy"/>
    <dgm:cxn modelId="{73E469C3-E4D0-4888-ABF1-61A8D3405895}" type="presParOf" srcId="{AF679A2F-DF96-44CE-947A-B24AC3E04D93}" destId="{445679B5-DA1E-4837-B64E-3EA994717062}" srcOrd="1" destOrd="0" presId="urn:microsoft.com/office/officeart/2008/layout/HorizontalMultiLevelHierarchy"/>
    <dgm:cxn modelId="{D45985F9-FCE3-47AF-A067-4A7F0B870BDD}" type="presParOf" srcId="{A6ECB303-6C60-4790-9DD6-84BD73A5A6AE}" destId="{4EE93FC7-4AD6-4405-97E7-D5A1857EA99C}" srcOrd="4" destOrd="0" presId="urn:microsoft.com/office/officeart/2008/layout/HorizontalMultiLevelHierarchy"/>
    <dgm:cxn modelId="{28CC8B20-2A62-484A-B602-3891AE72C454}" type="presParOf" srcId="{4EE93FC7-4AD6-4405-97E7-D5A1857EA99C}" destId="{DE5902AB-5150-483A-8B68-F966FDFF7088}" srcOrd="0" destOrd="0" presId="urn:microsoft.com/office/officeart/2008/layout/HorizontalMultiLevelHierarchy"/>
    <dgm:cxn modelId="{E8DA5954-AB11-4118-A1A8-81EB25CC0506}" type="presParOf" srcId="{A6ECB303-6C60-4790-9DD6-84BD73A5A6AE}" destId="{D2D5F9F5-570E-44FD-9DB2-576E03B7BAA8}" srcOrd="5" destOrd="0" presId="urn:microsoft.com/office/officeart/2008/layout/HorizontalMultiLevelHierarchy"/>
    <dgm:cxn modelId="{508B8014-EE86-4A9E-AF6B-DC4037ACBA0E}" type="presParOf" srcId="{D2D5F9F5-570E-44FD-9DB2-576E03B7BAA8}" destId="{AA68CCEA-1825-45E5-968F-5BA9FE766DC2}" srcOrd="0" destOrd="0" presId="urn:microsoft.com/office/officeart/2008/layout/HorizontalMultiLevelHierarchy"/>
    <dgm:cxn modelId="{D014E2F0-EF24-4973-8AE9-A07281CEA985}" type="presParOf" srcId="{D2D5F9F5-570E-44FD-9DB2-576E03B7BAA8}" destId="{EFAB3A51-AD6D-4688-BF6C-D41FC0AC47CE}" srcOrd="1" destOrd="0" presId="urn:microsoft.com/office/officeart/2008/layout/HorizontalMultiLevelHierarchy"/>
    <dgm:cxn modelId="{20A517DF-D7AB-4389-8978-172DFB083866}" type="presParOf" srcId="{A6ECB303-6C60-4790-9DD6-84BD73A5A6AE}" destId="{71CEF615-909C-4B36-A1E4-61B7AF13D093}" srcOrd="6" destOrd="0" presId="urn:microsoft.com/office/officeart/2008/layout/HorizontalMultiLevelHierarchy"/>
    <dgm:cxn modelId="{31DD5BC0-F403-40AF-9C9E-57C3B10A5EB1}" type="presParOf" srcId="{71CEF615-909C-4B36-A1E4-61B7AF13D093}" destId="{19073648-F1B0-44F8-8893-E2B921DC9E17}" srcOrd="0" destOrd="0" presId="urn:microsoft.com/office/officeart/2008/layout/HorizontalMultiLevelHierarchy"/>
    <dgm:cxn modelId="{C8B6F8E4-0516-4A5F-8549-3AE290C5C8B0}" type="presParOf" srcId="{A6ECB303-6C60-4790-9DD6-84BD73A5A6AE}" destId="{D862103C-F58E-4053-B7C1-902D5084EE6A}" srcOrd="7" destOrd="0" presId="urn:microsoft.com/office/officeart/2008/layout/HorizontalMultiLevelHierarchy"/>
    <dgm:cxn modelId="{00BE6F0F-5B49-4CDE-9A0C-0819D8A54A87}" type="presParOf" srcId="{D862103C-F58E-4053-B7C1-902D5084EE6A}" destId="{970AA59F-F02D-42A9-B1B1-F6DBEAEE917A}" srcOrd="0" destOrd="0" presId="urn:microsoft.com/office/officeart/2008/layout/HorizontalMultiLevelHierarchy"/>
    <dgm:cxn modelId="{25EE68B3-7981-441D-A5E8-5C9A5D581E58}" type="presParOf" srcId="{D862103C-F58E-4053-B7C1-902D5084EE6A}" destId="{3A6199C5-11E1-4C16-8EFE-7FDF72A4778D}" srcOrd="1" destOrd="0" presId="urn:microsoft.com/office/officeart/2008/layout/HorizontalMultiLevelHierarchy"/>
    <dgm:cxn modelId="{17BCC665-ACED-44EA-9137-1F4718E121F6}" type="presParOf" srcId="{A6ECB303-6C60-4790-9DD6-84BD73A5A6AE}" destId="{1E0F6DD9-283A-4AE5-BE3D-8D297F7AD8BF}" srcOrd="8" destOrd="0" presId="urn:microsoft.com/office/officeart/2008/layout/HorizontalMultiLevelHierarchy"/>
    <dgm:cxn modelId="{9429E35D-482C-4379-8155-4C5C23CB7F99}" type="presParOf" srcId="{1E0F6DD9-283A-4AE5-BE3D-8D297F7AD8BF}" destId="{77D16E90-CE14-4A9D-BC0E-CAA158C00EB2}" srcOrd="0" destOrd="0" presId="urn:microsoft.com/office/officeart/2008/layout/HorizontalMultiLevelHierarchy"/>
    <dgm:cxn modelId="{B41D9A61-4C98-41DE-B828-D401CB7B8AF7}" type="presParOf" srcId="{A6ECB303-6C60-4790-9DD6-84BD73A5A6AE}" destId="{A60B68C1-FA9B-473E-AFB7-08836A0217DF}" srcOrd="9" destOrd="0" presId="urn:microsoft.com/office/officeart/2008/layout/HorizontalMultiLevelHierarchy"/>
    <dgm:cxn modelId="{059E2462-3E18-4C55-9EE2-623B836064AC}" type="presParOf" srcId="{A60B68C1-FA9B-473E-AFB7-08836A0217DF}" destId="{C5990E94-F078-43F1-A45C-0B6275FA41C4}" srcOrd="0" destOrd="0" presId="urn:microsoft.com/office/officeart/2008/layout/HorizontalMultiLevelHierarchy"/>
    <dgm:cxn modelId="{6CDC112D-CBA5-4B87-B118-8B7FC72E3BF1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dirty="0"/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dirty="0"/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dirty="0"/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dirty="0"/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A6EFDA36-DF64-4DFF-AFD5-B366D9E0EED5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dirty="0"/>
        </a:p>
      </dgm:t>
    </dgm:pt>
    <dgm:pt modelId="{1036D346-83D7-47F6-80E3-059D0AA64650}" type="parTrans" cxnId="{8CAF2DED-4433-4D54-9A09-EA9823E2DD9D}">
      <dgm:prSet/>
      <dgm:spPr/>
      <dgm:t>
        <a:bodyPr/>
        <a:lstStyle/>
        <a:p>
          <a:endParaRPr lang="en-US"/>
        </a:p>
      </dgm:t>
    </dgm:pt>
    <dgm:pt modelId="{E3660DA1-9417-4F79-9152-E088B22E22E2}" type="sibTrans" cxnId="{8CAF2DED-4433-4D54-9A09-EA9823E2DD9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/>
    </dgm:pt>
    <dgm:pt modelId="{83EC205D-2ADB-49BA-81E3-B1E7E15391FC}" type="pres">
      <dgm:prSet presAssocID="{1036D346-83D7-47F6-80E3-059D0AA64650}" presName="conn2-1" presStyleLbl="parChTrans1D2" presStyleIdx="0" presStyleCnt="5"/>
      <dgm:spPr/>
    </dgm:pt>
    <dgm:pt modelId="{33ABC8F6-2622-4E64-BFC2-9779F90B532D}" type="pres">
      <dgm:prSet presAssocID="{1036D346-83D7-47F6-80E3-059D0AA64650}" presName="connTx" presStyleLbl="parChTrans1D2" presStyleIdx="0" presStyleCnt="5"/>
      <dgm:spPr/>
    </dgm:pt>
    <dgm:pt modelId="{3AEBEA99-4ED3-4AD8-8253-998061DB40BA}" type="pres">
      <dgm:prSet presAssocID="{A6EFDA36-DF64-4DFF-AFD5-B366D9E0EED5}" presName="root2" presStyleCnt="0"/>
      <dgm:spPr/>
    </dgm:pt>
    <dgm:pt modelId="{D43642FD-9A64-4673-A0CE-C36584C6626D}" type="pres">
      <dgm:prSet presAssocID="{A6EFDA36-DF64-4DFF-AFD5-B366D9E0EED5}" presName="LevelTwoTextNode" presStyleLbl="node2" presStyleIdx="0" presStyleCnt="5">
        <dgm:presLayoutVars>
          <dgm:chPref val="3"/>
        </dgm:presLayoutVars>
      </dgm:prSet>
      <dgm:spPr/>
    </dgm:pt>
    <dgm:pt modelId="{D4AC6433-2FF0-4878-ACFC-FBEC43DCDF5A}" type="pres">
      <dgm:prSet presAssocID="{A6EFDA36-DF64-4DFF-AFD5-B366D9E0EED5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30079408-8F03-4D45-B14E-AE98E9B3A7C5}" type="presOf" srcId="{8523DBB9-757C-49C5-BAA3-5574433DE650}" destId="{C5990E94-F078-43F1-A45C-0B6275FA41C4}" srcOrd="0" destOrd="0" presId="urn:microsoft.com/office/officeart/2008/layout/HorizontalMultiLevelHierarchy"/>
    <dgm:cxn modelId="{EC81A40A-ED80-497E-862D-3B943B3EF6EE}" type="presOf" srcId="{BBB79E06-5EF2-4D59-8306-5227AAD2DE18}" destId="{28C2F226-5510-49DC-A94C-0A64C8A58B78}" srcOrd="0" destOrd="0" presId="urn:microsoft.com/office/officeart/2008/layout/HorizontalMultiLevelHierarchy"/>
    <dgm:cxn modelId="{A9765112-3FDB-4157-AC5C-3E032CE86A20}" type="presOf" srcId="{FB05476B-0A87-4E43-9401-A4EF1BD99EEC}" destId="{19073648-F1B0-44F8-8893-E2B921DC9E17}" srcOrd="1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9BCC793B-E3EB-4C79-80E2-42FEBD36171F}" type="presOf" srcId="{DC09E47A-A908-4F52-A07E-F1496892741B}" destId="{09445DE1-8184-45CE-A0B2-CE9D79D83D5E}" srcOrd="0" destOrd="0" presId="urn:microsoft.com/office/officeart/2008/layout/HorizontalMultiLevelHierarchy"/>
    <dgm:cxn modelId="{1340C940-98FA-412A-90E3-7799304B7B19}" type="presOf" srcId="{1036D346-83D7-47F6-80E3-059D0AA64650}" destId="{33ABC8F6-2622-4E64-BFC2-9779F90B532D}" srcOrd="1" destOrd="0" presId="urn:microsoft.com/office/officeart/2008/layout/HorizontalMultiLevelHierarchy"/>
    <dgm:cxn modelId="{1458385E-ECF0-4910-8046-0973DC56F908}" type="presOf" srcId="{42EE0B07-6664-437D-87EA-F9556B568BC1}" destId="{78422163-93DF-45AC-8CDC-561482449B83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BA7E6E47-D4D1-4FDE-9AD3-078937B275F4}" type="presOf" srcId="{1036D346-83D7-47F6-80E3-059D0AA64650}" destId="{83EC205D-2ADB-49BA-81E3-B1E7E15391FC}" srcOrd="0" destOrd="0" presId="urn:microsoft.com/office/officeart/2008/layout/HorizontalMultiLevelHierarchy"/>
    <dgm:cxn modelId="{923AA367-0363-46A9-AFA4-679BDE3A6821}" type="presOf" srcId="{441471D0-54A9-468A-AF4D-AFA107AB72A6}" destId="{970AA59F-F02D-42A9-B1B1-F6DBEAEE917A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3AE16156-0C48-4345-877A-81EF6EF9DF89}" type="presOf" srcId="{A6EFDA36-DF64-4DFF-AFD5-B366D9E0EED5}" destId="{D43642FD-9A64-4673-A0CE-C36584C6626D}" srcOrd="0" destOrd="0" presId="urn:microsoft.com/office/officeart/2008/layout/HorizontalMultiLevelHierarchy"/>
    <dgm:cxn modelId="{7DED6558-5D00-4357-BE08-622E00D63B69}" type="presOf" srcId="{8AA85B4C-D12F-4306-A973-B01C3C0C5B9E}" destId="{AA68CCEA-1825-45E5-968F-5BA9FE766DC2}" srcOrd="0" destOrd="0" presId="urn:microsoft.com/office/officeart/2008/layout/HorizontalMultiLevelHierarchy"/>
    <dgm:cxn modelId="{6C4D67BB-691B-45F3-BEA1-1126DEC457FC}" type="presOf" srcId="{EDB03D5A-38B9-4547-AF44-C37BD128E8A0}" destId="{A72B063E-69FF-48CF-BA57-0A127B899E09}" srcOrd="0" destOrd="0" presId="urn:microsoft.com/office/officeart/2008/layout/HorizontalMultiLevelHierarchy"/>
    <dgm:cxn modelId="{6082D0C6-8939-4D08-9D8B-C7D891E51BDC}" type="presOf" srcId="{BBB79E06-5EF2-4D59-8306-5227AAD2DE18}" destId="{086B9BAC-1A1D-4239-AA78-4DCEDB1BB803}" srcOrd="1" destOrd="0" presId="urn:microsoft.com/office/officeart/2008/layout/HorizontalMultiLevelHierarchy"/>
    <dgm:cxn modelId="{69C406CB-ACF1-4BFB-9BB0-083C7D128DFC}" type="presOf" srcId="{FB05476B-0A87-4E43-9401-A4EF1BD99EEC}" destId="{71CEF615-909C-4B36-A1E4-61B7AF13D093}" srcOrd="0" destOrd="0" presId="urn:microsoft.com/office/officeart/2008/layout/HorizontalMultiLevelHierarchy"/>
    <dgm:cxn modelId="{C6A6EAD2-743D-446E-987A-37523098029A}" type="presOf" srcId="{C3F38FDB-5D90-4B60-8EC5-A078C5FD9E42}" destId="{77D16E90-CE14-4A9D-BC0E-CAA158C00EB2}" srcOrd="1" destOrd="0" presId="urn:microsoft.com/office/officeart/2008/layout/HorizontalMultiLevelHierarchy"/>
    <dgm:cxn modelId="{9C5CBBD8-1FCD-4B98-8C43-4AF8A90F3C20}" type="presOf" srcId="{C3F38FDB-5D90-4B60-8EC5-A078C5FD9E42}" destId="{1E0F6DD9-283A-4AE5-BE3D-8D297F7AD8BF}" srcOrd="0" destOrd="0" presId="urn:microsoft.com/office/officeart/2008/layout/HorizontalMultiLevelHierarchy"/>
    <dgm:cxn modelId="{630F49D9-0568-4EAD-B332-192FBCBF6DA5}" type="presOf" srcId="{85CA666A-AEE1-431F-822A-13268AB563EA}" destId="{DE5902AB-5150-483A-8B68-F966FDFF7088}" srcOrd="1" destOrd="0" presId="urn:microsoft.com/office/officeart/2008/layout/HorizontalMultiLevelHierarchy"/>
    <dgm:cxn modelId="{D02F06E0-8FFF-4113-B94D-A1BBF0F24DA0}" type="presOf" srcId="{85CA666A-AEE1-431F-822A-13268AB563EA}" destId="{4EE93FC7-4AD6-4405-97E7-D5A1857EA99C}" srcOrd="0" destOrd="0" presId="urn:microsoft.com/office/officeart/2008/layout/HorizontalMultiLevelHierarchy"/>
    <dgm:cxn modelId="{8CAF2DED-4433-4D54-9A09-EA9823E2DD9D}" srcId="{DC09E47A-A908-4F52-A07E-F1496892741B}" destId="{A6EFDA36-DF64-4DFF-AFD5-B366D9E0EED5}" srcOrd="0" destOrd="0" parTransId="{1036D346-83D7-47F6-80E3-059D0AA64650}" sibTransId="{E3660DA1-9417-4F79-9152-E088B22E22E2}"/>
    <dgm:cxn modelId="{092FBEE3-2AC7-4312-B96E-9F29A5B22560}" type="presParOf" srcId="{78422163-93DF-45AC-8CDC-561482449B83}" destId="{0E9C7077-6449-41F9-9947-5314D0E9A476}" srcOrd="0" destOrd="0" presId="urn:microsoft.com/office/officeart/2008/layout/HorizontalMultiLevelHierarchy"/>
    <dgm:cxn modelId="{C95BB95F-526D-4A67-A1A8-A70E06D45E16}" type="presParOf" srcId="{0E9C7077-6449-41F9-9947-5314D0E9A476}" destId="{09445DE1-8184-45CE-A0B2-CE9D79D83D5E}" srcOrd="0" destOrd="0" presId="urn:microsoft.com/office/officeart/2008/layout/HorizontalMultiLevelHierarchy"/>
    <dgm:cxn modelId="{0F942C5A-66D8-4993-9AC2-D121DA9FF107}" type="presParOf" srcId="{0E9C7077-6449-41F9-9947-5314D0E9A476}" destId="{A6ECB303-6C60-4790-9DD6-84BD73A5A6AE}" srcOrd="1" destOrd="0" presId="urn:microsoft.com/office/officeart/2008/layout/HorizontalMultiLevelHierarchy"/>
    <dgm:cxn modelId="{4C3FA7A4-D707-4E0F-9DA0-9EC634181830}" type="presParOf" srcId="{A6ECB303-6C60-4790-9DD6-84BD73A5A6AE}" destId="{83EC205D-2ADB-49BA-81E3-B1E7E15391FC}" srcOrd="0" destOrd="0" presId="urn:microsoft.com/office/officeart/2008/layout/HorizontalMultiLevelHierarchy"/>
    <dgm:cxn modelId="{24721EE2-F8C0-4FF0-BB03-85EF3F4D5149}" type="presParOf" srcId="{83EC205D-2ADB-49BA-81E3-B1E7E15391FC}" destId="{33ABC8F6-2622-4E64-BFC2-9779F90B532D}" srcOrd="0" destOrd="0" presId="urn:microsoft.com/office/officeart/2008/layout/HorizontalMultiLevelHierarchy"/>
    <dgm:cxn modelId="{1AFBB6D9-494C-4D1F-A341-04ADA6BF282C}" type="presParOf" srcId="{A6ECB303-6C60-4790-9DD6-84BD73A5A6AE}" destId="{3AEBEA99-4ED3-4AD8-8253-998061DB40BA}" srcOrd="1" destOrd="0" presId="urn:microsoft.com/office/officeart/2008/layout/HorizontalMultiLevelHierarchy"/>
    <dgm:cxn modelId="{5B2EFC69-4222-4653-A0D7-46C2A831EA28}" type="presParOf" srcId="{3AEBEA99-4ED3-4AD8-8253-998061DB40BA}" destId="{D43642FD-9A64-4673-A0CE-C36584C6626D}" srcOrd="0" destOrd="0" presId="urn:microsoft.com/office/officeart/2008/layout/HorizontalMultiLevelHierarchy"/>
    <dgm:cxn modelId="{940E21FE-950C-4184-8085-3BE3D429E2A3}" type="presParOf" srcId="{3AEBEA99-4ED3-4AD8-8253-998061DB40BA}" destId="{D4AC6433-2FF0-4878-ACFC-FBEC43DCDF5A}" srcOrd="1" destOrd="0" presId="urn:microsoft.com/office/officeart/2008/layout/HorizontalMultiLevelHierarchy"/>
    <dgm:cxn modelId="{1615044D-7DCB-4E90-B3B5-EFA2A67184FB}" type="presParOf" srcId="{A6ECB303-6C60-4790-9DD6-84BD73A5A6AE}" destId="{28C2F226-5510-49DC-A94C-0A64C8A58B78}" srcOrd="2" destOrd="0" presId="urn:microsoft.com/office/officeart/2008/layout/HorizontalMultiLevelHierarchy"/>
    <dgm:cxn modelId="{24023362-42C6-4364-AF32-10DD9D2DEB11}" type="presParOf" srcId="{28C2F226-5510-49DC-A94C-0A64C8A58B78}" destId="{086B9BAC-1A1D-4239-AA78-4DCEDB1BB803}" srcOrd="0" destOrd="0" presId="urn:microsoft.com/office/officeart/2008/layout/HorizontalMultiLevelHierarchy"/>
    <dgm:cxn modelId="{BFAF4F52-391C-4CB5-9AE7-4B2E0468DFB5}" type="presParOf" srcId="{A6ECB303-6C60-4790-9DD6-84BD73A5A6AE}" destId="{AF679A2F-DF96-44CE-947A-B24AC3E04D93}" srcOrd="3" destOrd="0" presId="urn:microsoft.com/office/officeart/2008/layout/HorizontalMultiLevelHierarchy"/>
    <dgm:cxn modelId="{7E4E6FD8-4F3D-42CA-9EAC-03CD26A52D8B}" type="presParOf" srcId="{AF679A2F-DF96-44CE-947A-B24AC3E04D93}" destId="{A72B063E-69FF-48CF-BA57-0A127B899E09}" srcOrd="0" destOrd="0" presId="urn:microsoft.com/office/officeart/2008/layout/HorizontalMultiLevelHierarchy"/>
    <dgm:cxn modelId="{ED9644D5-B44E-4898-9D1A-8B5BE822A029}" type="presParOf" srcId="{AF679A2F-DF96-44CE-947A-B24AC3E04D93}" destId="{445679B5-DA1E-4837-B64E-3EA994717062}" srcOrd="1" destOrd="0" presId="urn:microsoft.com/office/officeart/2008/layout/HorizontalMultiLevelHierarchy"/>
    <dgm:cxn modelId="{DFCEAF6A-3773-4507-A642-FF5053E5DDE6}" type="presParOf" srcId="{A6ECB303-6C60-4790-9DD6-84BD73A5A6AE}" destId="{4EE93FC7-4AD6-4405-97E7-D5A1857EA99C}" srcOrd="4" destOrd="0" presId="urn:microsoft.com/office/officeart/2008/layout/HorizontalMultiLevelHierarchy"/>
    <dgm:cxn modelId="{9FA6D889-97FA-4C3C-B4C4-8CE9B90F8209}" type="presParOf" srcId="{4EE93FC7-4AD6-4405-97E7-D5A1857EA99C}" destId="{DE5902AB-5150-483A-8B68-F966FDFF7088}" srcOrd="0" destOrd="0" presId="urn:microsoft.com/office/officeart/2008/layout/HorizontalMultiLevelHierarchy"/>
    <dgm:cxn modelId="{82604827-7CA4-483B-A4E0-2773B9565585}" type="presParOf" srcId="{A6ECB303-6C60-4790-9DD6-84BD73A5A6AE}" destId="{D2D5F9F5-570E-44FD-9DB2-576E03B7BAA8}" srcOrd="5" destOrd="0" presId="urn:microsoft.com/office/officeart/2008/layout/HorizontalMultiLevelHierarchy"/>
    <dgm:cxn modelId="{E6B1BE10-7787-4399-BA82-25340B94385A}" type="presParOf" srcId="{D2D5F9F5-570E-44FD-9DB2-576E03B7BAA8}" destId="{AA68CCEA-1825-45E5-968F-5BA9FE766DC2}" srcOrd="0" destOrd="0" presId="urn:microsoft.com/office/officeart/2008/layout/HorizontalMultiLevelHierarchy"/>
    <dgm:cxn modelId="{285416EA-A6D8-4651-A03B-CED6AF42E89F}" type="presParOf" srcId="{D2D5F9F5-570E-44FD-9DB2-576E03B7BAA8}" destId="{EFAB3A51-AD6D-4688-BF6C-D41FC0AC47CE}" srcOrd="1" destOrd="0" presId="urn:microsoft.com/office/officeart/2008/layout/HorizontalMultiLevelHierarchy"/>
    <dgm:cxn modelId="{3F95FB13-9BA4-496A-88F3-FCB2969754AE}" type="presParOf" srcId="{A6ECB303-6C60-4790-9DD6-84BD73A5A6AE}" destId="{71CEF615-909C-4B36-A1E4-61B7AF13D093}" srcOrd="6" destOrd="0" presId="urn:microsoft.com/office/officeart/2008/layout/HorizontalMultiLevelHierarchy"/>
    <dgm:cxn modelId="{CC5078CF-25E7-40FD-8FD9-4BFC062CE034}" type="presParOf" srcId="{71CEF615-909C-4B36-A1E4-61B7AF13D093}" destId="{19073648-F1B0-44F8-8893-E2B921DC9E17}" srcOrd="0" destOrd="0" presId="urn:microsoft.com/office/officeart/2008/layout/HorizontalMultiLevelHierarchy"/>
    <dgm:cxn modelId="{CDF89E94-63A5-4685-84A7-F114D94B600C}" type="presParOf" srcId="{A6ECB303-6C60-4790-9DD6-84BD73A5A6AE}" destId="{D862103C-F58E-4053-B7C1-902D5084EE6A}" srcOrd="7" destOrd="0" presId="urn:microsoft.com/office/officeart/2008/layout/HorizontalMultiLevelHierarchy"/>
    <dgm:cxn modelId="{B8DE191F-ACB7-48B4-818B-A923AF73F3F2}" type="presParOf" srcId="{D862103C-F58E-4053-B7C1-902D5084EE6A}" destId="{970AA59F-F02D-42A9-B1B1-F6DBEAEE917A}" srcOrd="0" destOrd="0" presId="urn:microsoft.com/office/officeart/2008/layout/HorizontalMultiLevelHierarchy"/>
    <dgm:cxn modelId="{AED05BEA-1CCF-4E83-89A2-B0FD8B5DF59B}" type="presParOf" srcId="{D862103C-F58E-4053-B7C1-902D5084EE6A}" destId="{3A6199C5-11E1-4C16-8EFE-7FDF72A4778D}" srcOrd="1" destOrd="0" presId="urn:microsoft.com/office/officeart/2008/layout/HorizontalMultiLevelHierarchy"/>
    <dgm:cxn modelId="{FC90F139-5915-4344-93B2-06319B706ACD}" type="presParOf" srcId="{A6ECB303-6C60-4790-9DD6-84BD73A5A6AE}" destId="{1E0F6DD9-283A-4AE5-BE3D-8D297F7AD8BF}" srcOrd="8" destOrd="0" presId="urn:microsoft.com/office/officeart/2008/layout/HorizontalMultiLevelHierarchy"/>
    <dgm:cxn modelId="{0A7AA498-DD2F-4883-8FF3-D24667080730}" type="presParOf" srcId="{1E0F6DD9-283A-4AE5-BE3D-8D297F7AD8BF}" destId="{77D16E90-CE14-4A9D-BC0E-CAA158C00EB2}" srcOrd="0" destOrd="0" presId="urn:microsoft.com/office/officeart/2008/layout/HorizontalMultiLevelHierarchy"/>
    <dgm:cxn modelId="{4F8D5F46-4FD4-4C8F-8C33-13A2EC006A02}" type="presParOf" srcId="{A6ECB303-6C60-4790-9DD6-84BD73A5A6AE}" destId="{A60B68C1-FA9B-473E-AFB7-08836A0217DF}" srcOrd="9" destOrd="0" presId="urn:microsoft.com/office/officeart/2008/layout/HorizontalMultiLevelHierarchy"/>
    <dgm:cxn modelId="{750392B8-D209-4E9A-8CA2-5C1CD68A37F8}" type="presParOf" srcId="{A60B68C1-FA9B-473E-AFB7-08836A0217DF}" destId="{C5990E94-F078-43F1-A45C-0B6275FA41C4}" srcOrd="0" destOrd="0" presId="urn:microsoft.com/office/officeart/2008/layout/HorizontalMultiLevelHierarchy"/>
    <dgm:cxn modelId="{426FC117-DD59-4C37-8FC0-60DDC3598479}" type="presParOf" srcId="{A60B68C1-FA9B-473E-AFB7-08836A0217DF}" destId="{A25178CE-8BB5-4062-9A17-E359470B2AE9}" srcOrd="1" destOrd="0" presId="urn:microsoft.com/office/officeart/2008/layout/HorizontalMultiLevelHierarchy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মালিকানাস্ বত্ত্ব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 sz="1600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 sz="1600"/>
        </a:p>
      </dgm:t>
    </dgm:pt>
    <dgm:pt modelId="{FFB0466F-46D7-4232-A015-3D0B0F36AE47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2000" dirty="0"/>
        </a:p>
      </dgm:t>
    </dgm:pt>
    <dgm:pt modelId="{4A53CB63-836F-4451-A1B0-F66580350DA3}" type="parTrans" cxnId="{81D2EE34-22E9-4FFF-BE8F-12E0E1A77C64}">
      <dgm:prSet custT="1"/>
      <dgm:spPr/>
      <dgm:t>
        <a:bodyPr/>
        <a:lstStyle/>
        <a:p>
          <a:endParaRPr lang="en-US" sz="700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 sz="1600"/>
        </a:p>
      </dgm:t>
    </dgm:pt>
    <dgm:pt modelId="{441471D0-54A9-468A-AF4D-AFA107AB72A6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2400" dirty="0"/>
        </a:p>
      </dgm:t>
    </dgm:pt>
    <dgm:pt modelId="{FB05476B-0A87-4E43-9401-A4EF1BD99EEC}" type="parTrans" cxnId="{6FF5BB6B-F284-4C12-8907-6E290D2589BC}">
      <dgm:prSet custT="1"/>
      <dgm:spPr/>
      <dgm:t>
        <a:bodyPr/>
        <a:lstStyle/>
        <a:p>
          <a:endParaRPr lang="en-US" sz="400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 sz="1600"/>
        </a:p>
      </dgm:t>
    </dgm:pt>
    <dgm:pt modelId="{8523DBB9-757C-49C5-BAA3-5574433DE650}">
      <dgm:prSet phldrT="[Text]" custT="1"/>
      <dgm:spPr>
        <a:solidFill>
          <a:srgbClr val="800080"/>
        </a:solidFill>
      </dgm:spPr>
      <dgm:t>
        <a:bodyPr/>
        <a:lstStyle/>
        <a:p>
          <a:pPr algn="l"/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2000" dirty="0"/>
        </a:p>
      </dgm:t>
    </dgm:pt>
    <dgm:pt modelId="{C3F38FDB-5D90-4B60-8EC5-A078C5FD9E42}" type="parTrans" cxnId="{EFEAAF4F-24D7-4CEA-B5E7-139477B79D79}">
      <dgm:prSet custT="1"/>
      <dgm:spPr/>
      <dgm:t>
        <a:bodyPr/>
        <a:lstStyle/>
        <a:p>
          <a:endParaRPr lang="en-US" sz="700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 sz="1600"/>
        </a:p>
      </dgm:t>
    </dgm:pt>
    <dgm:pt modelId="{8AA85B4C-D12F-4306-A973-B01C3C0C5B9E}">
      <dgm:prSet phldrT="[Text]" custT="1"/>
      <dgm:spPr>
        <a:solidFill>
          <a:srgbClr val="FF66CC"/>
        </a:solidFill>
      </dgm:spPr>
      <dgm:t>
        <a:bodyPr/>
        <a:lstStyle/>
        <a:p>
          <a:pPr algn="l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2400" dirty="0"/>
        </a:p>
      </dgm:t>
    </dgm:pt>
    <dgm:pt modelId="{85CA666A-AEE1-431F-822A-13268AB563EA}" type="parTrans" cxnId="{352D3B44-F272-4A8D-BD09-14DD062976D9}">
      <dgm:prSet custT="1"/>
      <dgm:spPr/>
      <dgm:t>
        <a:bodyPr/>
        <a:lstStyle/>
        <a:p>
          <a:endParaRPr lang="en-US" sz="400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 sz="1600"/>
        </a:p>
      </dgm:t>
    </dgm:pt>
    <dgm:pt modelId="{EDB03D5A-38B9-4547-AF44-C37BD128E8A0}">
      <dgm:prSet phldrT="[Text]" custT="1"/>
      <dgm:spPr/>
      <dgm:t>
        <a:bodyPr/>
        <a:lstStyle/>
        <a:p>
          <a:pPr algn="l"/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79E06-5EF2-4D59-8306-5227AAD2DE18}" type="parTrans" cxnId="{E207B812-3768-4404-AE33-F077ECEC124D}">
      <dgm:prSet custT="1"/>
      <dgm:spPr/>
      <dgm:t>
        <a:bodyPr/>
        <a:lstStyle/>
        <a:p>
          <a:endParaRPr lang="en-US" sz="400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 sz="1600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</dgm:pt>
    <dgm:pt modelId="{75D0FEA1-2DC8-4803-8970-697EAA061BAD}" type="pres">
      <dgm:prSet presAssocID="{4A53CB63-836F-4451-A1B0-F66580350DA3}" presName="connTx" presStyleLbl="parChTrans1D2" presStyleIdx="0" presStyleCnt="5"/>
      <dgm:spPr/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</dgm:pt>
    <dgm:pt modelId="{086B9BAC-1A1D-4239-AA78-4DCEDB1BB803}" type="pres">
      <dgm:prSet presAssocID="{BBB79E06-5EF2-4D59-8306-5227AAD2DE18}" presName="connTx" presStyleLbl="parChTrans1D2" presStyleIdx="1" presStyleCnt="5"/>
      <dgm:spPr/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</dgm:pt>
    <dgm:pt modelId="{DE5902AB-5150-483A-8B68-F966FDFF7088}" type="pres">
      <dgm:prSet presAssocID="{85CA666A-AEE1-431F-822A-13268AB563EA}" presName="connTx" presStyleLbl="parChTrans1D2" presStyleIdx="2" presStyleCnt="5"/>
      <dgm:spPr/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</dgm:pt>
    <dgm:pt modelId="{19073648-F1B0-44F8-8893-E2B921DC9E17}" type="pres">
      <dgm:prSet presAssocID="{FB05476B-0A87-4E43-9401-A4EF1BD99EEC}" presName="connTx" presStyleLbl="parChTrans1D2" presStyleIdx="3" presStyleCnt="5"/>
      <dgm:spPr/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</dgm:pt>
    <dgm:pt modelId="{77D16E90-CE14-4A9D-BC0E-CAA158C00EB2}" type="pres">
      <dgm:prSet presAssocID="{C3F38FDB-5D90-4B60-8EC5-A078C5FD9E42}" presName="connTx" presStyleLbl="parChTrans1D2" presStyleIdx="4" presStyleCnt="5"/>
      <dgm:spPr/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6C0A651C-1E63-41CD-B03F-F0CD78CBAB07}" type="presOf" srcId="{BBB79E06-5EF2-4D59-8306-5227AAD2DE18}" destId="{28C2F226-5510-49DC-A94C-0A64C8A58B78}" srcOrd="0" destOrd="0" presId="urn:microsoft.com/office/officeart/2008/layout/HorizontalMultiLevelHierarchy"/>
    <dgm:cxn modelId="{A915CC1F-C80C-496F-AD44-66FDCAB5AF3F}" type="presOf" srcId="{C3F38FDB-5D90-4B60-8EC5-A078C5FD9E42}" destId="{1E0F6DD9-283A-4AE5-BE3D-8D297F7AD8BF}" srcOrd="0" destOrd="0" presId="urn:microsoft.com/office/officeart/2008/layout/HorizontalMultiLevelHierarchy"/>
    <dgm:cxn modelId="{3981842F-3593-42C3-BAF7-243A4989A89A}" type="presOf" srcId="{FFB0466F-46D7-4232-A015-3D0B0F36AE47}" destId="{A7F52AA5-CE87-4B7C-A8C9-5AF63FBBCBEA}" srcOrd="0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7C40AD44-C5AA-4B0E-9844-D4A40AD92171}" type="presOf" srcId="{85CA666A-AEE1-431F-822A-13268AB563EA}" destId="{4EE93FC7-4AD6-4405-97E7-D5A1857EA99C}" srcOrd="0" destOrd="0" presId="urn:microsoft.com/office/officeart/2008/layout/HorizontalMultiLevelHierarchy"/>
    <dgm:cxn modelId="{5CCFE168-2555-420C-8721-7D08ABF09E65}" type="presOf" srcId="{BBB79E06-5EF2-4D59-8306-5227AAD2DE18}" destId="{086B9BAC-1A1D-4239-AA78-4DCEDB1BB803}" srcOrd="1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BC451C54-6295-4415-A4AE-963A520729E4}" type="presOf" srcId="{EDB03D5A-38B9-4547-AF44-C37BD128E8A0}" destId="{A72B063E-69FF-48CF-BA57-0A127B899E09}" srcOrd="0" destOrd="0" presId="urn:microsoft.com/office/officeart/2008/layout/HorizontalMultiLevelHierarchy"/>
    <dgm:cxn modelId="{4E37F282-EA55-4EF7-82F2-2FF12D30D8D2}" type="presOf" srcId="{4A53CB63-836F-4451-A1B0-F66580350DA3}" destId="{75D0FEA1-2DC8-4803-8970-697EAA061BAD}" srcOrd="1" destOrd="0" presId="urn:microsoft.com/office/officeart/2008/layout/HorizontalMultiLevelHierarchy"/>
    <dgm:cxn modelId="{D1D9AB90-B0C1-4625-ABF2-5831613CAA8F}" type="presOf" srcId="{C3F38FDB-5D90-4B60-8EC5-A078C5FD9E42}" destId="{77D16E90-CE14-4A9D-BC0E-CAA158C00EB2}" srcOrd="1" destOrd="0" presId="urn:microsoft.com/office/officeart/2008/layout/HorizontalMultiLevelHierarchy"/>
    <dgm:cxn modelId="{6D7B6BA0-F62F-4578-A4E6-28E92ACE62D2}" type="presOf" srcId="{42EE0B07-6664-437D-87EA-F9556B568BC1}" destId="{78422163-93DF-45AC-8CDC-561482449B83}" srcOrd="0" destOrd="0" presId="urn:microsoft.com/office/officeart/2008/layout/HorizontalMultiLevelHierarchy"/>
    <dgm:cxn modelId="{D5C391A5-057E-4262-A069-94A073962BC3}" type="presOf" srcId="{DC09E47A-A908-4F52-A07E-F1496892741B}" destId="{09445DE1-8184-45CE-A0B2-CE9D79D83D5E}" srcOrd="0" destOrd="0" presId="urn:microsoft.com/office/officeart/2008/layout/HorizontalMultiLevelHierarchy"/>
    <dgm:cxn modelId="{12302ABA-9907-407C-8224-12E99EE54B40}" type="presOf" srcId="{FB05476B-0A87-4E43-9401-A4EF1BD99EEC}" destId="{71CEF615-909C-4B36-A1E4-61B7AF13D093}" srcOrd="0" destOrd="0" presId="urn:microsoft.com/office/officeart/2008/layout/HorizontalMultiLevelHierarchy"/>
    <dgm:cxn modelId="{0E5412C9-B7A2-4A14-90EF-3A5EE5028861}" type="presOf" srcId="{85CA666A-AEE1-431F-822A-13268AB563EA}" destId="{DE5902AB-5150-483A-8B68-F966FDFF7088}" srcOrd="1" destOrd="0" presId="urn:microsoft.com/office/officeart/2008/layout/HorizontalMultiLevelHierarchy"/>
    <dgm:cxn modelId="{F7370CDC-B80F-40E2-9724-A028D1133377}" type="presOf" srcId="{441471D0-54A9-468A-AF4D-AFA107AB72A6}" destId="{970AA59F-F02D-42A9-B1B1-F6DBEAEE917A}" srcOrd="0" destOrd="0" presId="urn:microsoft.com/office/officeart/2008/layout/HorizontalMultiLevelHierarchy"/>
    <dgm:cxn modelId="{F74A34DF-3715-46B2-A208-4575923E0D3F}" type="presOf" srcId="{8AA85B4C-D12F-4306-A973-B01C3C0C5B9E}" destId="{AA68CCEA-1825-45E5-968F-5BA9FE766DC2}" srcOrd="0" destOrd="0" presId="urn:microsoft.com/office/officeart/2008/layout/HorizontalMultiLevelHierarchy"/>
    <dgm:cxn modelId="{ACEC2DE0-1338-47BC-AB11-7354C25E279D}" type="presOf" srcId="{FB05476B-0A87-4E43-9401-A4EF1BD99EEC}" destId="{19073648-F1B0-44F8-8893-E2B921DC9E17}" srcOrd="1" destOrd="0" presId="urn:microsoft.com/office/officeart/2008/layout/HorizontalMultiLevelHierarchy"/>
    <dgm:cxn modelId="{A830EAE5-C379-4E18-8C52-A09F92DEBB19}" type="presOf" srcId="{4A53CB63-836F-4451-A1B0-F66580350DA3}" destId="{B6339EA3-C305-4739-8DBB-620F84D6B0D6}" srcOrd="0" destOrd="0" presId="urn:microsoft.com/office/officeart/2008/layout/HorizontalMultiLevelHierarchy"/>
    <dgm:cxn modelId="{5BDDBEE7-5AE1-4B39-BC7E-9149FA6E695C}" type="presOf" srcId="{8523DBB9-757C-49C5-BAA3-5574433DE650}" destId="{C5990E94-F078-43F1-A45C-0B6275FA41C4}" srcOrd="0" destOrd="0" presId="urn:microsoft.com/office/officeart/2008/layout/HorizontalMultiLevelHierarchy"/>
    <dgm:cxn modelId="{F7B82E22-5BE5-4835-8B32-F276E19E66F1}" type="presParOf" srcId="{78422163-93DF-45AC-8CDC-561482449B83}" destId="{0E9C7077-6449-41F9-9947-5314D0E9A476}" srcOrd="0" destOrd="0" presId="urn:microsoft.com/office/officeart/2008/layout/HorizontalMultiLevelHierarchy"/>
    <dgm:cxn modelId="{56E2B676-9861-4C1E-83C7-B1576BB37959}" type="presParOf" srcId="{0E9C7077-6449-41F9-9947-5314D0E9A476}" destId="{09445DE1-8184-45CE-A0B2-CE9D79D83D5E}" srcOrd="0" destOrd="0" presId="urn:microsoft.com/office/officeart/2008/layout/HorizontalMultiLevelHierarchy"/>
    <dgm:cxn modelId="{0CEC2E85-ECDC-46F6-A55B-AB23FAD7C897}" type="presParOf" srcId="{0E9C7077-6449-41F9-9947-5314D0E9A476}" destId="{A6ECB303-6C60-4790-9DD6-84BD73A5A6AE}" srcOrd="1" destOrd="0" presId="urn:microsoft.com/office/officeart/2008/layout/HorizontalMultiLevelHierarchy"/>
    <dgm:cxn modelId="{50E75A43-119E-4B80-BBF8-FEF7950288F4}" type="presParOf" srcId="{A6ECB303-6C60-4790-9DD6-84BD73A5A6AE}" destId="{B6339EA3-C305-4739-8DBB-620F84D6B0D6}" srcOrd="0" destOrd="0" presId="urn:microsoft.com/office/officeart/2008/layout/HorizontalMultiLevelHierarchy"/>
    <dgm:cxn modelId="{6AFDE40D-EA7B-4F63-A1BB-0BE92C1B8645}" type="presParOf" srcId="{B6339EA3-C305-4739-8DBB-620F84D6B0D6}" destId="{75D0FEA1-2DC8-4803-8970-697EAA061BAD}" srcOrd="0" destOrd="0" presId="urn:microsoft.com/office/officeart/2008/layout/HorizontalMultiLevelHierarchy"/>
    <dgm:cxn modelId="{ABC49351-22BA-430F-9B9B-0E869382E985}" type="presParOf" srcId="{A6ECB303-6C60-4790-9DD6-84BD73A5A6AE}" destId="{C65497C2-6993-4CCB-A2CE-B7E1A36D1307}" srcOrd="1" destOrd="0" presId="urn:microsoft.com/office/officeart/2008/layout/HorizontalMultiLevelHierarchy"/>
    <dgm:cxn modelId="{EB2DC8CF-9275-4711-AF1A-6EAF18611BA3}" type="presParOf" srcId="{C65497C2-6993-4CCB-A2CE-B7E1A36D1307}" destId="{A7F52AA5-CE87-4B7C-A8C9-5AF63FBBCBEA}" srcOrd="0" destOrd="0" presId="urn:microsoft.com/office/officeart/2008/layout/HorizontalMultiLevelHierarchy"/>
    <dgm:cxn modelId="{41E65E23-FFA5-4637-B2B2-E6C15264CD5A}" type="presParOf" srcId="{C65497C2-6993-4CCB-A2CE-B7E1A36D1307}" destId="{1B44B7CA-89E1-4A32-B68F-98568B711279}" srcOrd="1" destOrd="0" presId="urn:microsoft.com/office/officeart/2008/layout/HorizontalMultiLevelHierarchy"/>
    <dgm:cxn modelId="{C5FC1BF7-FB42-4D7E-B52B-7C4B15BAA2BC}" type="presParOf" srcId="{A6ECB303-6C60-4790-9DD6-84BD73A5A6AE}" destId="{28C2F226-5510-49DC-A94C-0A64C8A58B78}" srcOrd="2" destOrd="0" presId="urn:microsoft.com/office/officeart/2008/layout/HorizontalMultiLevelHierarchy"/>
    <dgm:cxn modelId="{3395B423-468C-4E2A-9AC7-889DAB1E1E2D}" type="presParOf" srcId="{28C2F226-5510-49DC-A94C-0A64C8A58B78}" destId="{086B9BAC-1A1D-4239-AA78-4DCEDB1BB803}" srcOrd="0" destOrd="0" presId="urn:microsoft.com/office/officeart/2008/layout/HorizontalMultiLevelHierarchy"/>
    <dgm:cxn modelId="{C45D87D6-A85B-4A8D-9B4A-236F3222F6FC}" type="presParOf" srcId="{A6ECB303-6C60-4790-9DD6-84BD73A5A6AE}" destId="{AF679A2F-DF96-44CE-947A-B24AC3E04D93}" srcOrd="3" destOrd="0" presId="urn:microsoft.com/office/officeart/2008/layout/HorizontalMultiLevelHierarchy"/>
    <dgm:cxn modelId="{7449993A-AE56-4F76-9054-E7DDF63BB03B}" type="presParOf" srcId="{AF679A2F-DF96-44CE-947A-B24AC3E04D93}" destId="{A72B063E-69FF-48CF-BA57-0A127B899E09}" srcOrd="0" destOrd="0" presId="urn:microsoft.com/office/officeart/2008/layout/HorizontalMultiLevelHierarchy"/>
    <dgm:cxn modelId="{726593C6-EE47-41F3-ACB7-8DE74122FEF8}" type="presParOf" srcId="{AF679A2F-DF96-44CE-947A-B24AC3E04D93}" destId="{445679B5-DA1E-4837-B64E-3EA994717062}" srcOrd="1" destOrd="0" presId="urn:microsoft.com/office/officeart/2008/layout/HorizontalMultiLevelHierarchy"/>
    <dgm:cxn modelId="{5DD713DF-DC5A-4D78-B966-EF160168A2E8}" type="presParOf" srcId="{A6ECB303-6C60-4790-9DD6-84BD73A5A6AE}" destId="{4EE93FC7-4AD6-4405-97E7-D5A1857EA99C}" srcOrd="4" destOrd="0" presId="urn:microsoft.com/office/officeart/2008/layout/HorizontalMultiLevelHierarchy"/>
    <dgm:cxn modelId="{49B9DB1D-386E-4E93-8A58-DF549987956A}" type="presParOf" srcId="{4EE93FC7-4AD6-4405-97E7-D5A1857EA99C}" destId="{DE5902AB-5150-483A-8B68-F966FDFF7088}" srcOrd="0" destOrd="0" presId="urn:microsoft.com/office/officeart/2008/layout/HorizontalMultiLevelHierarchy"/>
    <dgm:cxn modelId="{6289AC91-FDE9-4B41-805D-FE04CD41C0EF}" type="presParOf" srcId="{A6ECB303-6C60-4790-9DD6-84BD73A5A6AE}" destId="{D2D5F9F5-570E-44FD-9DB2-576E03B7BAA8}" srcOrd="5" destOrd="0" presId="urn:microsoft.com/office/officeart/2008/layout/HorizontalMultiLevelHierarchy"/>
    <dgm:cxn modelId="{3271B11E-4F22-4532-88BE-0FD0DD2069BF}" type="presParOf" srcId="{D2D5F9F5-570E-44FD-9DB2-576E03B7BAA8}" destId="{AA68CCEA-1825-45E5-968F-5BA9FE766DC2}" srcOrd="0" destOrd="0" presId="urn:microsoft.com/office/officeart/2008/layout/HorizontalMultiLevelHierarchy"/>
    <dgm:cxn modelId="{C44BE0DC-7761-412F-AAB5-B86ED04DF469}" type="presParOf" srcId="{D2D5F9F5-570E-44FD-9DB2-576E03B7BAA8}" destId="{EFAB3A51-AD6D-4688-BF6C-D41FC0AC47CE}" srcOrd="1" destOrd="0" presId="urn:microsoft.com/office/officeart/2008/layout/HorizontalMultiLevelHierarchy"/>
    <dgm:cxn modelId="{D3924E6B-947F-4C99-A85E-CBDC67D69C59}" type="presParOf" srcId="{A6ECB303-6C60-4790-9DD6-84BD73A5A6AE}" destId="{71CEF615-909C-4B36-A1E4-61B7AF13D093}" srcOrd="6" destOrd="0" presId="urn:microsoft.com/office/officeart/2008/layout/HorizontalMultiLevelHierarchy"/>
    <dgm:cxn modelId="{A4E8D2E6-643F-4305-B0A0-B929F066DAC6}" type="presParOf" srcId="{71CEF615-909C-4B36-A1E4-61B7AF13D093}" destId="{19073648-F1B0-44F8-8893-E2B921DC9E17}" srcOrd="0" destOrd="0" presId="urn:microsoft.com/office/officeart/2008/layout/HorizontalMultiLevelHierarchy"/>
    <dgm:cxn modelId="{AE783B0E-1209-4D17-A972-F697F5598F74}" type="presParOf" srcId="{A6ECB303-6C60-4790-9DD6-84BD73A5A6AE}" destId="{D862103C-F58E-4053-B7C1-902D5084EE6A}" srcOrd="7" destOrd="0" presId="urn:microsoft.com/office/officeart/2008/layout/HorizontalMultiLevelHierarchy"/>
    <dgm:cxn modelId="{FE437BCC-C8D7-4E09-80F8-F7490D117B75}" type="presParOf" srcId="{D862103C-F58E-4053-B7C1-902D5084EE6A}" destId="{970AA59F-F02D-42A9-B1B1-F6DBEAEE917A}" srcOrd="0" destOrd="0" presId="urn:microsoft.com/office/officeart/2008/layout/HorizontalMultiLevelHierarchy"/>
    <dgm:cxn modelId="{9F046C02-1878-4D30-B9A9-7E437FBA50D4}" type="presParOf" srcId="{D862103C-F58E-4053-B7C1-902D5084EE6A}" destId="{3A6199C5-11E1-4C16-8EFE-7FDF72A4778D}" srcOrd="1" destOrd="0" presId="urn:microsoft.com/office/officeart/2008/layout/HorizontalMultiLevelHierarchy"/>
    <dgm:cxn modelId="{51DA3FEF-81B7-467E-AA23-DF74C816799C}" type="presParOf" srcId="{A6ECB303-6C60-4790-9DD6-84BD73A5A6AE}" destId="{1E0F6DD9-283A-4AE5-BE3D-8D297F7AD8BF}" srcOrd="8" destOrd="0" presId="urn:microsoft.com/office/officeart/2008/layout/HorizontalMultiLevelHierarchy"/>
    <dgm:cxn modelId="{D9415DF2-1245-4A1C-A076-F74C15F78A29}" type="presParOf" srcId="{1E0F6DD9-283A-4AE5-BE3D-8D297F7AD8BF}" destId="{77D16E90-CE14-4A9D-BC0E-CAA158C00EB2}" srcOrd="0" destOrd="0" presId="urn:microsoft.com/office/officeart/2008/layout/HorizontalMultiLevelHierarchy"/>
    <dgm:cxn modelId="{B4DF9985-8ECE-4809-9DA7-3A9ECD670B21}" type="presParOf" srcId="{A6ECB303-6C60-4790-9DD6-84BD73A5A6AE}" destId="{A60B68C1-FA9B-473E-AFB7-08836A0217DF}" srcOrd="9" destOrd="0" presId="urn:microsoft.com/office/officeart/2008/layout/HorizontalMultiLevelHierarchy"/>
    <dgm:cxn modelId="{87F3909D-DA1E-4A73-828C-6FB7937AC387}" type="presParOf" srcId="{A60B68C1-FA9B-473E-AFB7-08836A0217DF}" destId="{C5990E94-F078-43F1-A45C-0B6275FA41C4}" srcOrd="0" destOrd="0" presId="urn:microsoft.com/office/officeart/2008/layout/HorizontalMultiLevelHierarchy"/>
    <dgm:cxn modelId="{293EA2CB-8594-42F1-BA46-4B639DA478FB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1002655" y="1926236"/>
          <a:ext cx="421088" cy="1604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44" y="0"/>
              </a:lnTo>
              <a:lnTo>
                <a:pt x="210544" y="1604758"/>
              </a:lnTo>
              <a:lnTo>
                <a:pt x="421088" y="16047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71722" y="2687139"/>
        <a:ext cx="82954" cy="82954"/>
      </dsp:txXfrm>
    </dsp:sp>
    <dsp:sp modelId="{71CEF615-909C-4B36-A1E4-61B7AF13D093}">
      <dsp:nvSpPr>
        <dsp:cNvPr id="0" name=""/>
        <dsp:cNvSpPr/>
      </dsp:nvSpPr>
      <dsp:spPr>
        <a:xfrm>
          <a:off x="1002655" y="1926236"/>
          <a:ext cx="421088" cy="80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44" y="0"/>
              </a:lnTo>
              <a:lnTo>
                <a:pt x="210544" y="802379"/>
              </a:lnTo>
              <a:lnTo>
                <a:pt x="421088" y="8023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0545" y="2304772"/>
        <a:ext cx="45308" cy="45308"/>
      </dsp:txXfrm>
    </dsp:sp>
    <dsp:sp modelId="{4EE93FC7-4AD6-4405-97E7-D5A1857EA99C}">
      <dsp:nvSpPr>
        <dsp:cNvPr id="0" name=""/>
        <dsp:cNvSpPr/>
      </dsp:nvSpPr>
      <dsp:spPr>
        <a:xfrm>
          <a:off x="1002655" y="1880516"/>
          <a:ext cx="421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8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02672" y="1915709"/>
        <a:ext cx="21054" cy="21054"/>
      </dsp:txXfrm>
    </dsp:sp>
    <dsp:sp modelId="{28C2F226-5510-49DC-A94C-0A64C8A58B78}">
      <dsp:nvSpPr>
        <dsp:cNvPr id="0" name=""/>
        <dsp:cNvSpPr/>
      </dsp:nvSpPr>
      <dsp:spPr>
        <a:xfrm>
          <a:off x="1002655" y="1123857"/>
          <a:ext cx="421088" cy="802379"/>
        </a:xfrm>
        <a:custGeom>
          <a:avLst/>
          <a:gdLst/>
          <a:ahLst/>
          <a:cxnLst/>
          <a:rect l="0" t="0" r="0" b="0"/>
          <a:pathLst>
            <a:path>
              <a:moveTo>
                <a:pt x="0" y="802379"/>
              </a:moveTo>
              <a:lnTo>
                <a:pt x="210544" y="802379"/>
              </a:lnTo>
              <a:lnTo>
                <a:pt x="210544" y="0"/>
              </a:lnTo>
              <a:lnTo>
                <a:pt x="4210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0545" y="1502393"/>
        <a:ext cx="45308" cy="45308"/>
      </dsp:txXfrm>
    </dsp:sp>
    <dsp:sp modelId="{B6339EA3-C305-4739-8DBB-620F84D6B0D6}">
      <dsp:nvSpPr>
        <dsp:cNvPr id="0" name=""/>
        <dsp:cNvSpPr/>
      </dsp:nvSpPr>
      <dsp:spPr>
        <a:xfrm>
          <a:off x="1002655" y="321478"/>
          <a:ext cx="421088" cy="1604758"/>
        </a:xfrm>
        <a:custGeom>
          <a:avLst/>
          <a:gdLst/>
          <a:ahLst/>
          <a:cxnLst/>
          <a:rect l="0" t="0" r="0" b="0"/>
          <a:pathLst>
            <a:path>
              <a:moveTo>
                <a:pt x="0" y="1604758"/>
              </a:moveTo>
              <a:lnTo>
                <a:pt x="210544" y="1604758"/>
              </a:lnTo>
              <a:lnTo>
                <a:pt x="210544" y="0"/>
              </a:lnTo>
              <a:lnTo>
                <a:pt x="4210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71722" y="1082380"/>
        <a:ext cx="82954" cy="82954"/>
      </dsp:txXfrm>
    </dsp:sp>
    <dsp:sp modelId="{09445DE1-8184-45CE-A0B2-CE9D79D83D5E}">
      <dsp:nvSpPr>
        <dsp:cNvPr id="0" name=""/>
        <dsp:cNvSpPr/>
      </dsp:nvSpPr>
      <dsp:spPr>
        <a:xfrm rot="16200000">
          <a:off x="-1007516" y="1605285"/>
          <a:ext cx="3378439" cy="641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007516" y="1605285"/>
        <a:ext cx="3378439" cy="641903"/>
      </dsp:txXfrm>
    </dsp:sp>
    <dsp:sp modelId="{A7F52AA5-CE87-4B7C-A8C9-5AF63FBBCBEA}">
      <dsp:nvSpPr>
        <dsp:cNvPr id="0" name=""/>
        <dsp:cNvSpPr/>
      </dsp:nvSpPr>
      <dsp:spPr>
        <a:xfrm>
          <a:off x="1423743" y="526"/>
          <a:ext cx="2105443" cy="641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423743" y="526"/>
        <a:ext cx="2105443" cy="641903"/>
      </dsp:txXfrm>
    </dsp:sp>
    <dsp:sp modelId="{A72B063E-69FF-48CF-BA57-0A127B899E09}">
      <dsp:nvSpPr>
        <dsp:cNvPr id="0" name=""/>
        <dsp:cNvSpPr/>
      </dsp:nvSpPr>
      <dsp:spPr>
        <a:xfrm>
          <a:off x="1423743" y="802905"/>
          <a:ext cx="2105443" cy="641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423743" y="802905"/>
        <a:ext cx="2105443" cy="641903"/>
      </dsp:txXfrm>
    </dsp:sp>
    <dsp:sp modelId="{AA68CCEA-1825-45E5-968F-5BA9FE766DC2}">
      <dsp:nvSpPr>
        <dsp:cNvPr id="0" name=""/>
        <dsp:cNvSpPr/>
      </dsp:nvSpPr>
      <dsp:spPr>
        <a:xfrm>
          <a:off x="1423743" y="1605285"/>
          <a:ext cx="2105443" cy="641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423743" y="1605285"/>
        <a:ext cx="2105443" cy="641903"/>
      </dsp:txXfrm>
    </dsp:sp>
    <dsp:sp modelId="{970AA59F-F02D-42A9-B1B1-F6DBEAEE917A}">
      <dsp:nvSpPr>
        <dsp:cNvPr id="0" name=""/>
        <dsp:cNvSpPr/>
      </dsp:nvSpPr>
      <dsp:spPr>
        <a:xfrm>
          <a:off x="1423743" y="2407664"/>
          <a:ext cx="2105443" cy="641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423743" y="2407664"/>
        <a:ext cx="2105443" cy="641903"/>
      </dsp:txXfrm>
    </dsp:sp>
    <dsp:sp modelId="{C5990E94-F078-43F1-A45C-0B6275FA41C4}">
      <dsp:nvSpPr>
        <dsp:cNvPr id="0" name=""/>
        <dsp:cNvSpPr/>
      </dsp:nvSpPr>
      <dsp:spPr>
        <a:xfrm>
          <a:off x="1423743" y="3210043"/>
          <a:ext cx="2105443" cy="6419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423743" y="3210043"/>
        <a:ext cx="2105443" cy="641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1002655" y="1926236"/>
          <a:ext cx="421088" cy="1604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44" y="0"/>
              </a:lnTo>
              <a:lnTo>
                <a:pt x="210544" y="1604758"/>
              </a:lnTo>
              <a:lnTo>
                <a:pt x="421088" y="16047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71722" y="2687139"/>
        <a:ext cx="82954" cy="82954"/>
      </dsp:txXfrm>
    </dsp:sp>
    <dsp:sp modelId="{71CEF615-909C-4B36-A1E4-61B7AF13D093}">
      <dsp:nvSpPr>
        <dsp:cNvPr id="0" name=""/>
        <dsp:cNvSpPr/>
      </dsp:nvSpPr>
      <dsp:spPr>
        <a:xfrm>
          <a:off x="1002655" y="1926236"/>
          <a:ext cx="421088" cy="80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44" y="0"/>
              </a:lnTo>
              <a:lnTo>
                <a:pt x="210544" y="802379"/>
              </a:lnTo>
              <a:lnTo>
                <a:pt x="421088" y="8023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0545" y="2304772"/>
        <a:ext cx="45308" cy="45308"/>
      </dsp:txXfrm>
    </dsp:sp>
    <dsp:sp modelId="{4EE93FC7-4AD6-4405-97E7-D5A1857EA99C}">
      <dsp:nvSpPr>
        <dsp:cNvPr id="0" name=""/>
        <dsp:cNvSpPr/>
      </dsp:nvSpPr>
      <dsp:spPr>
        <a:xfrm>
          <a:off x="1002655" y="1880516"/>
          <a:ext cx="421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8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02672" y="1915709"/>
        <a:ext cx="21054" cy="21054"/>
      </dsp:txXfrm>
    </dsp:sp>
    <dsp:sp modelId="{28C2F226-5510-49DC-A94C-0A64C8A58B78}">
      <dsp:nvSpPr>
        <dsp:cNvPr id="0" name=""/>
        <dsp:cNvSpPr/>
      </dsp:nvSpPr>
      <dsp:spPr>
        <a:xfrm>
          <a:off x="1002655" y="1123857"/>
          <a:ext cx="421088" cy="802379"/>
        </a:xfrm>
        <a:custGeom>
          <a:avLst/>
          <a:gdLst/>
          <a:ahLst/>
          <a:cxnLst/>
          <a:rect l="0" t="0" r="0" b="0"/>
          <a:pathLst>
            <a:path>
              <a:moveTo>
                <a:pt x="0" y="802379"/>
              </a:moveTo>
              <a:lnTo>
                <a:pt x="210544" y="802379"/>
              </a:lnTo>
              <a:lnTo>
                <a:pt x="210544" y="0"/>
              </a:lnTo>
              <a:lnTo>
                <a:pt x="42108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0545" y="1502393"/>
        <a:ext cx="45308" cy="45308"/>
      </dsp:txXfrm>
    </dsp:sp>
    <dsp:sp modelId="{83EC205D-2ADB-49BA-81E3-B1E7E15391FC}">
      <dsp:nvSpPr>
        <dsp:cNvPr id="0" name=""/>
        <dsp:cNvSpPr/>
      </dsp:nvSpPr>
      <dsp:spPr>
        <a:xfrm>
          <a:off x="1002655" y="321478"/>
          <a:ext cx="421088" cy="1604758"/>
        </a:xfrm>
        <a:custGeom>
          <a:avLst/>
          <a:gdLst/>
          <a:ahLst/>
          <a:cxnLst/>
          <a:rect l="0" t="0" r="0" b="0"/>
          <a:pathLst>
            <a:path>
              <a:moveTo>
                <a:pt x="0" y="1604758"/>
              </a:moveTo>
              <a:lnTo>
                <a:pt x="210544" y="1604758"/>
              </a:lnTo>
              <a:lnTo>
                <a:pt x="210544" y="0"/>
              </a:lnTo>
              <a:lnTo>
                <a:pt x="42108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71722" y="1082380"/>
        <a:ext cx="82954" cy="82954"/>
      </dsp:txXfrm>
    </dsp:sp>
    <dsp:sp modelId="{09445DE1-8184-45CE-A0B2-CE9D79D83D5E}">
      <dsp:nvSpPr>
        <dsp:cNvPr id="0" name=""/>
        <dsp:cNvSpPr/>
      </dsp:nvSpPr>
      <dsp:spPr>
        <a:xfrm rot="16200000">
          <a:off x="-1007516" y="1605285"/>
          <a:ext cx="3378439" cy="641903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p3d extrusionH="15225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endParaRPr lang="en-US" sz="3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007516" y="1605285"/>
        <a:ext cx="3378439" cy="641903"/>
      </dsp:txXfrm>
    </dsp:sp>
    <dsp:sp modelId="{D43642FD-9A64-4673-A0CE-C36584C6626D}">
      <dsp:nvSpPr>
        <dsp:cNvPr id="0" name=""/>
        <dsp:cNvSpPr/>
      </dsp:nvSpPr>
      <dsp:spPr>
        <a:xfrm>
          <a:off x="1423743" y="526"/>
          <a:ext cx="2105443" cy="64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sz="2100" kern="1200" dirty="0"/>
        </a:p>
      </dsp:txBody>
      <dsp:txXfrm>
        <a:off x="1423743" y="526"/>
        <a:ext cx="2105443" cy="641903"/>
      </dsp:txXfrm>
    </dsp:sp>
    <dsp:sp modelId="{A72B063E-69FF-48CF-BA57-0A127B899E09}">
      <dsp:nvSpPr>
        <dsp:cNvPr id="0" name=""/>
        <dsp:cNvSpPr/>
      </dsp:nvSpPr>
      <dsp:spPr>
        <a:xfrm>
          <a:off x="1423743" y="802905"/>
          <a:ext cx="2105443" cy="64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sz="2100" kern="1200" dirty="0"/>
        </a:p>
      </dsp:txBody>
      <dsp:txXfrm>
        <a:off x="1423743" y="802905"/>
        <a:ext cx="2105443" cy="641903"/>
      </dsp:txXfrm>
    </dsp:sp>
    <dsp:sp modelId="{AA68CCEA-1825-45E5-968F-5BA9FE766DC2}">
      <dsp:nvSpPr>
        <dsp:cNvPr id="0" name=""/>
        <dsp:cNvSpPr/>
      </dsp:nvSpPr>
      <dsp:spPr>
        <a:xfrm>
          <a:off x="1423743" y="1605285"/>
          <a:ext cx="2105443" cy="64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sz="2100" kern="1200" dirty="0"/>
        </a:p>
      </dsp:txBody>
      <dsp:txXfrm>
        <a:off x="1423743" y="1605285"/>
        <a:ext cx="2105443" cy="641903"/>
      </dsp:txXfrm>
    </dsp:sp>
    <dsp:sp modelId="{970AA59F-F02D-42A9-B1B1-F6DBEAEE917A}">
      <dsp:nvSpPr>
        <dsp:cNvPr id="0" name=""/>
        <dsp:cNvSpPr/>
      </dsp:nvSpPr>
      <dsp:spPr>
        <a:xfrm>
          <a:off x="1423743" y="2407664"/>
          <a:ext cx="2105443" cy="64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sz="2100" kern="1200" dirty="0"/>
        </a:p>
      </dsp:txBody>
      <dsp:txXfrm>
        <a:off x="1423743" y="2407664"/>
        <a:ext cx="2105443" cy="641903"/>
      </dsp:txXfrm>
    </dsp:sp>
    <dsp:sp modelId="{C5990E94-F078-43F1-A45C-0B6275FA41C4}">
      <dsp:nvSpPr>
        <dsp:cNvPr id="0" name=""/>
        <dsp:cNvSpPr/>
      </dsp:nvSpPr>
      <dsp:spPr>
        <a:xfrm>
          <a:off x="1423743" y="3210043"/>
          <a:ext cx="2105443" cy="641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sz="2100" kern="1200" dirty="0"/>
        </a:p>
      </dsp:txBody>
      <dsp:txXfrm>
        <a:off x="1423743" y="3210043"/>
        <a:ext cx="2105443" cy="64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6DD9-283A-4AE5-BE3D-8D297F7AD8BF}">
      <dsp:nvSpPr>
        <dsp:cNvPr id="0" name=""/>
        <dsp:cNvSpPr/>
      </dsp:nvSpPr>
      <dsp:spPr>
        <a:xfrm>
          <a:off x="892283" y="1733237"/>
          <a:ext cx="378897" cy="144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48" y="0"/>
              </a:lnTo>
              <a:lnTo>
                <a:pt x="189448" y="1443969"/>
              </a:lnTo>
              <a:lnTo>
                <a:pt x="378897" y="1443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44410" y="2417900"/>
        <a:ext cx="74642" cy="74642"/>
      </dsp:txXfrm>
    </dsp:sp>
    <dsp:sp modelId="{71CEF615-909C-4B36-A1E4-61B7AF13D093}">
      <dsp:nvSpPr>
        <dsp:cNvPr id="0" name=""/>
        <dsp:cNvSpPr/>
      </dsp:nvSpPr>
      <dsp:spPr>
        <a:xfrm>
          <a:off x="892283" y="1733237"/>
          <a:ext cx="378897" cy="72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48" y="0"/>
              </a:lnTo>
              <a:lnTo>
                <a:pt x="189448" y="721984"/>
              </a:lnTo>
              <a:lnTo>
                <a:pt x="378897" y="72198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061347" y="2073845"/>
        <a:ext cx="40768" cy="40768"/>
      </dsp:txXfrm>
    </dsp:sp>
    <dsp:sp modelId="{4EE93FC7-4AD6-4405-97E7-D5A1857EA99C}">
      <dsp:nvSpPr>
        <dsp:cNvPr id="0" name=""/>
        <dsp:cNvSpPr/>
      </dsp:nvSpPr>
      <dsp:spPr>
        <a:xfrm>
          <a:off x="892283" y="1687516"/>
          <a:ext cx="3788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89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072259" y="1723764"/>
        <a:ext cx="18944" cy="18944"/>
      </dsp:txXfrm>
    </dsp:sp>
    <dsp:sp modelId="{28C2F226-5510-49DC-A94C-0A64C8A58B78}">
      <dsp:nvSpPr>
        <dsp:cNvPr id="0" name=""/>
        <dsp:cNvSpPr/>
      </dsp:nvSpPr>
      <dsp:spPr>
        <a:xfrm>
          <a:off x="892283" y="1011252"/>
          <a:ext cx="378897" cy="721984"/>
        </a:xfrm>
        <a:custGeom>
          <a:avLst/>
          <a:gdLst/>
          <a:ahLst/>
          <a:cxnLst/>
          <a:rect l="0" t="0" r="0" b="0"/>
          <a:pathLst>
            <a:path>
              <a:moveTo>
                <a:pt x="0" y="721984"/>
              </a:moveTo>
              <a:lnTo>
                <a:pt x="189448" y="721984"/>
              </a:lnTo>
              <a:lnTo>
                <a:pt x="189448" y="0"/>
              </a:lnTo>
              <a:lnTo>
                <a:pt x="37889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061347" y="1351860"/>
        <a:ext cx="40768" cy="40768"/>
      </dsp:txXfrm>
    </dsp:sp>
    <dsp:sp modelId="{B6339EA3-C305-4739-8DBB-620F84D6B0D6}">
      <dsp:nvSpPr>
        <dsp:cNvPr id="0" name=""/>
        <dsp:cNvSpPr/>
      </dsp:nvSpPr>
      <dsp:spPr>
        <a:xfrm>
          <a:off x="892283" y="289267"/>
          <a:ext cx="378897" cy="1443969"/>
        </a:xfrm>
        <a:custGeom>
          <a:avLst/>
          <a:gdLst/>
          <a:ahLst/>
          <a:cxnLst/>
          <a:rect l="0" t="0" r="0" b="0"/>
          <a:pathLst>
            <a:path>
              <a:moveTo>
                <a:pt x="0" y="1443969"/>
              </a:moveTo>
              <a:lnTo>
                <a:pt x="189448" y="1443969"/>
              </a:lnTo>
              <a:lnTo>
                <a:pt x="189448" y="0"/>
              </a:lnTo>
              <a:lnTo>
                <a:pt x="37889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44410" y="973931"/>
        <a:ext cx="74642" cy="74642"/>
      </dsp:txXfrm>
    </dsp:sp>
    <dsp:sp modelId="{09445DE1-8184-45CE-A0B2-CE9D79D83D5E}">
      <dsp:nvSpPr>
        <dsp:cNvPr id="0" name=""/>
        <dsp:cNvSpPr/>
      </dsp:nvSpPr>
      <dsp:spPr>
        <a:xfrm rot="16200000">
          <a:off x="-916478" y="1444443"/>
          <a:ext cx="3039935" cy="577587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মালিকানাস্ বত্ত্ব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916478" y="1444443"/>
        <a:ext cx="3039935" cy="577587"/>
      </dsp:txXfrm>
    </dsp:sp>
    <dsp:sp modelId="{A7F52AA5-CE87-4B7C-A8C9-5AF63FBBCBEA}">
      <dsp:nvSpPr>
        <dsp:cNvPr id="0" name=""/>
        <dsp:cNvSpPr/>
      </dsp:nvSpPr>
      <dsp:spPr>
        <a:xfrm>
          <a:off x="1271180" y="473"/>
          <a:ext cx="1894487" cy="577587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2000" kern="1200" dirty="0"/>
        </a:p>
      </dsp:txBody>
      <dsp:txXfrm>
        <a:off x="1271180" y="473"/>
        <a:ext cx="1894487" cy="577587"/>
      </dsp:txXfrm>
    </dsp:sp>
    <dsp:sp modelId="{A72B063E-69FF-48CF-BA57-0A127B899E09}">
      <dsp:nvSpPr>
        <dsp:cNvPr id="0" name=""/>
        <dsp:cNvSpPr/>
      </dsp:nvSpPr>
      <dsp:spPr>
        <a:xfrm>
          <a:off x="1271180" y="722458"/>
          <a:ext cx="1894487" cy="5775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1180" y="722458"/>
        <a:ext cx="1894487" cy="577587"/>
      </dsp:txXfrm>
    </dsp:sp>
    <dsp:sp modelId="{AA68CCEA-1825-45E5-968F-5BA9FE766DC2}">
      <dsp:nvSpPr>
        <dsp:cNvPr id="0" name=""/>
        <dsp:cNvSpPr/>
      </dsp:nvSpPr>
      <dsp:spPr>
        <a:xfrm>
          <a:off x="1271180" y="1444443"/>
          <a:ext cx="1894487" cy="577587"/>
        </a:xfrm>
        <a:prstGeom prst="rect">
          <a:avLst/>
        </a:prstGeom>
        <a:solidFill>
          <a:srgbClr val="FF66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2400" kern="1200" dirty="0"/>
        </a:p>
      </dsp:txBody>
      <dsp:txXfrm>
        <a:off x="1271180" y="1444443"/>
        <a:ext cx="1894487" cy="577587"/>
      </dsp:txXfrm>
    </dsp:sp>
    <dsp:sp modelId="{970AA59F-F02D-42A9-B1B1-F6DBEAEE917A}">
      <dsp:nvSpPr>
        <dsp:cNvPr id="0" name=""/>
        <dsp:cNvSpPr/>
      </dsp:nvSpPr>
      <dsp:spPr>
        <a:xfrm>
          <a:off x="1271180" y="2166427"/>
          <a:ext cx="1894487" cy="577587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2400" kern="1200" dirty="0"/>
        </a:p>
      </dsp:txBody>
      <dsp:txXfrm>
        <a:off x="1271180" y="2166427"/>
        <a:ext cx="1894487" cy="577587"/>
      </dsp:txXfrm>
    </dsp:sp>
    <dsp:sp modelId="{C5990E94-F078-43F1-A45C-0B6275FA41C4}">
      <dsp:nvSpPr>
        <dsp:cNvPr id="0" name=""/>
        <dsp:cNvSpPr/>
      </dsp:nvSpPr>
      <dsp:spPr>
        <a:xfrm>
          <a:off x="1271180" y="2888412"/>
          <a:ext cx="1894487" cy="577587"/>
        </a:xfrm>
        <a:prstGeom prst="rect">
          <a:avLst/>
        </a:prstGeom>
        <a:solidFill>
          <a:srgbClr val="8000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2000" kern="1200" dirty="0"/>
        </a:p>
      </dsp:txBody>
      <dsp:txXfrm>
        <a:off x="1271180" y="2888412"/>
        <a:ext cx="1894487" cy="57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BA3A-54BE-4778-B1EA-55F709AE4E3A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7" y="-21475"/>
            <a:ext cx="12192000" cy="687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391" y="4979963"/>
            <a:ext cx="10741217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0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0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6652F-5288-4C8D-AEBB-C32F48A82564}"/>
              </a:ext>
            </a:extLst>
          </p:cNvPr>
          <p:cNvSpPr txBox="1"/>
          <p:nvPr/>
        </p:nvSpPr>
        <p:spPr>
          <a:xfrm>
            <a:off x="3488788" y="286137"/>
            <a:ext cx="430471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A0681-9DD1-4609-A46E-6CCD36A9472B}"/>
              </a:ext>
            </a:extLst>
          </p:cNvPr>
          <p:cNvSpPr txBox="1"/>
          <p:nvPr/>
        </p:nvSpPr>
        <p:spPr>
          <a:xfrm>
            <a:off x="1769014" y="1305507"/>
            <a:ext cx="2835811" cy="101566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>
                <a:latin typeface="NikoshBAN" panose="02000000000000000000" pitchFamily="2" charset="0"/>
              </a:rPr>
              <a:t>A = L + E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DA3C9-2DF3-4D1D-B685-74D52CE33463}"/>
              </a:ext>
            </a:extLst>
          </p:cNvPr>
          <p:cNvSpPr txBox="1"/>
          <p:nvPr/>
        </p:nvSpPr>
        <p:spPr>
          <a:xfrm>
            <a:off x="6178061" y="2887800"/>
            <a:ext cx="555908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FF00"/>
                </a:solidFill>
              </a:rPr>
              <a:t>A = ASSETS (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সম্পত্তিসমূহ</a:t>
            </a:r>
            <a:r>
              <a:rPr lang="en-US" sz="32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72557-90D5-4AA4-9D18-7F80783E20F5}"/>
              </a:ext>
            </a:extLst>
          </p:cNvPr>
          <p:cNvSpPr txBox="1"/>
          <p:nvPr/>
        </p:nvSpPr>
        <p:spPr>
          <a:xfrm>
            <a:off x="6178061" y="3559271"/>
            <a:ext cx="555908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L = LIABILITIES (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দায়সমূহ</a:t>
            </a:r>
            <a:r>
              <a:rPr lang="en-US" sz="3200" b="1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87EE0-93D5-466A-9576-2CF471B4379C}"/>
              </a:ext>
            </a:extLst>
          </p:cNvPr>
          <p:cNvSpPr/>
          <p:nvPr/>
        </p:nvSpPr>
        <p:spPr>
          <a:xfrm>
            <a:off x="6178061" y="4196802"/>
            <a:ext cx="555908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</a:rPr>
              <a:t>E = EQUITY (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স্বত্ত্ব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E193C-3AF0-4BDB-B2C8-050A4705F31F}"/>
              </a:ext>
            </a:extLst>
          </p:cNvPr>
          <p:cNvSpPr txBox="1"/>
          <p:nvPr/>
        </p:nvSpPr>
        <p:spPr>
          <a:xfrm>
            <a:off x="4604825" y="2303025"/>
            <a:ext cx="15732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8334" r="5365" b="7120"/>
          <a:stretch/>
        </p:blipFill>
        <p:spPr>
          <a:xfrm>
            <a:off x="8350619" y="605429"/>
            <a:ext cx="3348317" cy="2421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578225"/>
            <a:ext cx="3666565" cy="2448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47" y="578224"/>
            <a:ext cx="3485667" cy="242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55593" y="3454017"/>
            <a:ext cx="18019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4501" y="3361683"/>
            <a:ext cx="18019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9627" y="3494331"/>
            <a:ext cx="18019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959273" y="4629796"/>
            <a:ext cx="3650155" cy="164998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443" y="5196288"/>
            <a:ext cx="3859304" cy="46166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বলতে পারি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61" y="634019"/>
            <a:ext cx="3486277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5" y="640738"/>
            <a:ext cx="4046793" cy="2235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478">
            <a:off x="571500" y="674145"/>
            <a:ext cx="3370248" cy="213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37078" y="5076962"/>
            <a:ext cx="423760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ছবিগুলোকে কী বলতে পারি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452315" y="4093358"/>
            <a:ext cx="3160184" cy="2428875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4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6092" y="3069678"/>
            <a:ext cx="241880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 বেত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2315" y="2975433"/>
            <a:ext cx="16220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7382" y="3088686"/>
            <a:ext cx="124535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" y="359544"/>
            <a:ext cx="3666698" cy="249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4412" r="3726" b="4283"/>
          <a:stretch/>
        </p:blipFill>
        <p:spPr>
          <a:xfrm>
            <a:off x="8270543" y="641444"/>
            <a:ext cx="3666698" cy="22107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3152"/>
          <a:stretch/>
        </p:blipFill>
        <p:spPr>
          <a:xfrm>
            <a:off x="4431634" y="359543"/>
            <a:ext cx="3328731" cy="249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56485" y="3249298"/>
            <a:ext cx="226621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5252" y="3249298"/>
            <a:ext cx="11259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271" y="3249298"/>
            <a:ext cx="22132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উত্তোলন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633258" y="4574364"/>
            <a:ext cx="3985145" cy="1924093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স্বত্ত্ব</a:t>
            </a:r>
            <a:endParaRPr lang="en-US" sz="2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61" y="5194663"/>
            <a:ext cx="36666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 প্রকাশ 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24772" r="63991" b="46396"/>
          <a:stretch/>
        </p:blipFill>
        <p:spPr>
          <a:xfrm>
            <a:off x="4148554" y="149629"/>
            <a:ext cx="3625517" cy="2267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2380" y="2548615"/>
            <a:ext cx="4437863" cy="646331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87" y="3711407"/>
            <a:ext cx="245983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 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687" y="4872111"/>
            <a:ext cx="245983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87" y="5920900"/>
            <a:ext cx="24598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 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3927" y="3750701"/>
            <a:ext cx="496647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সম্পদের নাম লিখ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3927" y="4872111"/>
            <a:ext cx="49664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দায়ের নাম লিখ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927" y="5915197"/>
            <a:ext cx="496647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মালিকানা স্বত্ত্বের নাম লিখ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1749" y="188709"/>
            <a:ext cx="3357349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নাও......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8234261"/>
              </p:ext>
            </p:extLst>
          </p:nvPr>
        </p:nvGraphicFramePr>
        <p:xfrm>
          <a:off x="381810" y="773486"/>
          <a:ext cx="3889939" cy="385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62F09B-7033-4269-846D-60A66863E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59186"/>
              </p:ext>
            </p:extLst>
          </p:nvPr>
        </p:nvGraphicFramePr>
        <p:xfrm>
          <a:off x="4030314" y="2232041"/>
          <a:ext cx="3889939" cy="385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9F9F58-BCCB-4637-806D-DC88B1A16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061696"/>
              </p:ext>
            </p:extLst>
          </p:nvPr>
        </p:nvGraphicFramePr>
        <p:xfrm>
          <a:off x="8856542" y="3182408"/>
          <a:ext cx="3480364" cy="346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063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lvlOne"/>
        </p:bldSub>
      </p:bldGraphic>
      <p:bldGraphic spid="7" grpId="0">
        <p:bldSub>
          <a:bldDgm bld="lvlOne"/>
        </p:bldSub>
      </p:bldGraphic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2" y="0"/>
            <a:ext cx="3462394" cy="187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591" y="3429000"/>
            <a:ext cx="6674347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T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 ঘর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 কয়টি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জের ছকে ঘর/কলাম কয়টি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সম্পদের নাম 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দায়ের নাম 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মালিকানা স্বত্ত্বের নাম 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0097CEF-E03F-46CF-A9C7-BA417E0A8F01}"/>
              </a:ext>
            </a:extLst>
          </p:cNvPr>
          <p:cNvSpPr/>
          <p:nvPr/>
        </p:nvSpPr>
        <p:spPr>
          <a:xfrm>
            <a:off x="5097322" y="1662550"/>
            <a:ext cx="2464883" cy="1200571"/>
          </a:xfrm>
          <a:prstGeom prst="cloud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0" y="2019"/>
            <a:ext cx="12192000" cy="6855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3048" y="13689"/>
            <a:ext cx="1013165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5388" y="3501725"/>
            <a:ext cx="5387906" cy="299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বাসুদেব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বাড়ৈ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কোটালীপাড়া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০১৭২৪০৬০৩৬৬</a:t>
            </a:r>
            <a:endParaRPr lang="bn-IN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0686" y="1154241"/>
            <a:ext cx="5735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03739" y="5113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E9BE47-094E-495B-BB82-45A8CB86C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0" y="359044"/>
            <a:ext cx="2950783" cy="30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527">
            <a:off x="695343" y="1600778"/>
            <a:ext cx="4559246" cy="328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149641"/>
            <a:ext cx="5394660" cy="3111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Callout 11"/>
          <p:cNvSpPr/>
          <p:nvPr/>
        </p:nvSpPr>
        <p:spPr>
          <a:xfrm>
            <a:off x="3769896" y="112294"/>
            <a:ext cx="6724602" cy="1419831"/>
          </a:xfrm>
          <a:prstGeom prst="wedgeEllipseCallou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দেখতে পাচ্ছ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541" y="5995030"/>
            <a:ext cx="529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কলম, পেন্সিল, রুলার ইত্যাদি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86525" y="5995030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ক্যালকুলেটরে হিসাব করছে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7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12505"/>
            <a:ext cx="9286875" cy="317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5999" y="6148963"/>
            <a:ext cx="325286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52562" y="3656710"/>
            <a:ext cx="658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ল্যাপটপের স্ক্রীণে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58707" y="4325610"/>
            <a:ext cx="447277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এক্সেল প্রোগ্রাম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59895" y="5493003"/>
            <a:ext cx="543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এক্সেলের মাধ্যমে </a:t>
            </a:r>
            <a:r>
              <a:rPr lang="en-US" sz="320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করা যায়</a:t>
            </a:r>
            <a:r>
              <a:rPr lang="en-US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67282" y="239843"/>
            <a:ext cx="7580666" cy="6039559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6" name="10-Point Star 5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……….</a:t>
              </a:r>
            </a:p>
            <a:p>
              <a:pPr algn="ctr">
                <a:lnSpc>
                  <a:spcPct val="150000"/>
                </a:lnSpc>
              </a:pPr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 পাঠের বিষয় </a:t>
              </a:r>
            </a:p>
            <a:p>
              <a:pPr algn="ctr">
                <a:lnSpc>
                  <a:spcPct val="150000"/>
                </a:lnSpc>
              </a:pPr>
              <a:r>
                <a:rPr lang="bn-BD" sz="8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8542" y="2466302"/>
            <a:ext cx="10203018" cy="28623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endParaRPr lang="en-US" sz="1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শ্রেণিবিভাগ ব্যাখ্যা করতে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21211" y="801112"/>
            <a:ext cx="4507831" cy="118711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2024" y="5733531"/>
            <a:ext cx="40879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ছবি দেখে কী বুঝা যায়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3045" y="5671976"/>
            <a:ext cx="607891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প্রতিষ্ঠানের হিসাব করছে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571821"/>
            <a:ext cx="6078911" cy="465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65" y="571821"/>
            <a:ext cx="4886782" cy="465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9" b="4227"/>
          <a:stretch/>
        </p:blipFill>
        <p:spPr>
          <a:xfrm>
            <a:off x="6842895" y="213855"/>
            <a:ext cx="3388062" cy="2762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06"/>
          <a:stretch/>
        </p:blipFill>
        <p:spPr>
          <a:xfrm>
            <a:off x="1961043" y="214892"/>
            <a:ext cx="3345858" cy="2762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68066" y="3981337"/>
            <a:ext cx="578223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প্রতিষ্ঠানের বাৎসরিক হিসাব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358" y="3259328"/>
            <a:ext cx="39670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কী দেখতে পাচ্ছ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7089" y="5634215"/>
            <a:ext cx="76519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 ফলে ক্রমাগত পরিবর্তন ও নীট পরিমাণ জানার জন্য যে তথ্য রাখা বা উপস্থাপন করা হয় তাই হিসাব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038" y="5172550"/>
            <a:ext cx="355705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 বলতো হিসাব 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 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0399" y="2743762"/>
            <a:ext cx="24099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88" y="4077606"/>
            <a:ext cx="111241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 ও দায়ের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কি কি পার্থক্য বিদ্যমান তা চিহ্নিত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লিখ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5807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DOEL</cp:lastModifiedBy>
  <cp:revision>34</cp:revision>
  <dcterms:created xsi:type="dcterms:W3CDTF">2020-02-19T15:29:32Z</dcterms:created>
  <dcterms:modified xsi:type="dcterms:W3CDTF">2020-05-14T13:39:56Z</dcterms:modified>
</cp:coreProperties>
</file>