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2" y="-10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9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2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2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4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4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4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4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4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4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4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4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ksa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1584960" y="1447800"/>
            <a:ext cx="8519160" cy="3429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96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835640" cy="2011362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Rule-3. And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১ম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Srtucture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Because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of+Subject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possessive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form+am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/is/are/was/were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being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have/has/had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having+  1ম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Comma+ 2য় Sentence.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667000"/>
            <a:ext cx="10896600" cy="38862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Compound: He is ill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he can not move one inch.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Because of being  ill,  he can not move one inch.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Or. Because of   illness,   he can not move one inch.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He has much money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he can buy a car.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Because of his having much money, he can buy a car.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He worked diligently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so he succeed.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 He succeed because of worked diligently.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D\Pictures\jhor-bg20190907185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895600"/>
            <a:ext cx="1828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630362"/>
          </a:xfrm>
          <a:ln w="571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Rule-4. Or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Without+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+ verb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or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comma+ 2য় Sentence.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10820400" cy="4191000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Compound: Work hard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or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you will not prosper in life.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Somple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Without working  hard , you will not prosper in life.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Read attentively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or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you will not pass the examination.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Without reading attentively , you will not pass the examination.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Read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or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fail.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without reading, you will fail.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Do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or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die.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Without doing, you will doe.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MD\Pictures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438400"/>
            <a:ext cx="16764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698480" cy="2743200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Rule-5. But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In spite of + Subject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possessive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form+am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/is/are/was/were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being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have/has/had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having+verb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but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comma+ ২য় Sentence.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29000"/>
            <a:ext cx="10744200" cy="3124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Compound: He is ill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but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he can run fast.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In spite of his being  ill , he can run fast.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Or. In spite of his  illness , he can run fast.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I ran fast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but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could not get the train.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In spite of my running fast , I could not get the train.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MD\Pictures\we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3505200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381001"/>
            <a:ext cx="10104120" cy="1828799"/>
          </a:xfrm>
          <a:ln w="5715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Rule-6.সময়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Simple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 Sub ও verb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সময়বাচক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শব্দ+and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comma+ 2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nd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10210800" cy="3352800"/>
          </a:xfrm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Compound: I was twenty years ago and  I was living  in Paris.</a:t>
            </a:r>
          </a:p>
          <a:p>
            <a:pPr algn="l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Simple: Twenty years ago, I was living  in Paris.</a:t>
            </a:r>
          </a:p>
          <a:p>
            <a:pPr algn="l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MD\Pictures\Dh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6096000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10104120" cy="1981200"/>
          </a:xfr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Rule-7. And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Sentenceটি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Imparative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Simple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By+verbএর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comma+ you will+ ২য়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95600"/>
            <a:ext cx="10134600" cy="3276600"/>
          </a:xfrm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Compound: Read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pass.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Simple: By reading, you will pass.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Com: Do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and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die.</a:t>
            </a:r>
          </a:p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By doing(it) , you will die.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Or. In case of your doing (it), you will die.</a:t>
            </a:r>
          </a:p>
          <a:p>
            <a:pPr algn="l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10698480" cy="1630362"/>
          </a:xfrm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Rule-8. Not only—but also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Simple Sentence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Besides+ not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onlyএর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verb +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ing+comma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+ 1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Sub+but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also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10820400" cy="42672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Compound: They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not only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cursed him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but also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hung the dead Albatross body round his neck as a punishment.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Besides cursing him, they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hunged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the dead albatross  round his neck as a punishment.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They had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not only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blush of an innocent girl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but also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rich tone of an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italian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landscsape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Besides  the blush of an innocent girl they had  the rich tone of an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italian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landscape.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5257800" cy="1828800"/>
          </a:xfr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Algerian" pitchFamily="82" charset="0"/>
              </a:rPr>
              <a:t>HOME</a:t>
            </a:r>
            <a:r>
              <a:rPr lang="en-US" sz="6000" dirty="0" smtClean="0">
                <a:latin typeface="Algerian" pitchFamily="8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TASK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10591800" cy="378565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She jumped into the cab and cried gaily. ( Simple)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He took the purse and ran away.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The water was very cold and there was no birds in scow covered country.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Work hard and you will prosper.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Work hard or you will not prosper in life.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He behaved rough but he was not punished.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Walk fast or you will not get the train.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Write much or you will not write well.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The sun having set and we went home.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The sun rose and the fog dispersed.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 descr="home 01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2743200" cy="1828800"/>
          </a:xfrm>
          <a:prstGeom prst="rect">
            <a:avLst/>
          </a:prstGeom>
          <a:ln w="57150">
            <a:solidFill>
              <a:srgbClr val="FFFF00"/>
            </a:solidFill>
            <a:prstDash val="sysDash"/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0" y="0"/>
            <a:ext cx="2743200" cy="1828800"/>
          </a:xfrm>
          <a:prstGeom prst="rect">
            <a:avLst/>
          </a:prstGeom>
          <a:ln w="57150">
            <a:solidFill>
              <a:srgbClr val="FFFF00"/>
            </a:solidFill>
            <a:prstDash val="sysDash"/>
          </a:ln>
        </p:spPr>
      </p:pic>
    </p:spTree>
  </p:cSld>
  <p:clrMapOvr>
    <a:masterClrMapping/>
  </p:clrMapOvr>
  <p:transition spd="slow">
    <p:wipe dir="r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fall-flower-gardens-mums-1024x769.jpg">
            <a:extLst>
              <a:ext uri="{FF2B5EF4-FFF2-40B4-BE49-F238E27FC236}">
                <a16:creationId xmlns="" xmlns:a16="http://schemas.microsoft.com/office/drawing/2014/main" id="{B430F4A8-18EF-430F-A5C9-0EA6F14BF5E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9487"/>
            <a:ext cx="11049000" cy="636451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Flowchart: Punched Tape 3">
            <a:extLst>
              <a:ext uri="{FF2B5EF4-FFF2-40B4-BE49-F238E27FC236}">
                <a16:creationId xmlns="" xmlns:a16="http://schemas.microsoft.com/office/drawing/2014/main" id="{E025889A-EDD1-43FD-89B0-1B6F1670F02F}"/>
              </a:ext>
            </a:extLst>
          </p:cNvPr>
          <p:cNvSpPr/>
          <p:nvPr/>
        </p:nvSpPr>
        <p:spPr>
          <a:xfrm>
            <a:off x="685801" y="249208"/>
            <a:ext cx="10515600" cy="1066800"/>
          </a:xfrm>
          <a:prstGeom prst="flowChartPunchedTap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gerian" pitchFamily="82" charset="0"/>
                <a:cs typeface="Times New Roman" pitchFamily="18" charset="0"/>
              </a:rPr>
              <a:t>Thank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lgerian" pitchFamily="82" charset="0"/>
                <a:cs typeface="Times New Roman" pitchFamily="18" charset="0"/>
              </a:rPr>
              <a:t>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cs typeface="Times New Roman" pitchFamily="18" charset="0"/>
              </a:rPr>
              <a:t>FOR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lgerian" pitchFamily="82" charset="0"/>
                <a:cs typeface="Times New Roman" pitchFamily="18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lgerian" pitchFamily="82" charset="0"/>
                <a:cs typeface="Times New Roman" pitchFamily="18" charset="0"/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ksa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" y="914400"/>
            <a:ext cx="4556760" cy="5410200"/>
          </a:xfrm>
          <a:prstGeom prst="rect">
            <a:avLst/>
          </a:prstGeom>
        </p:spPr>
      </p:pic>
      <p:pic>
        <p:nvPicPr>
          <p:cNvPr id="3" name="Picture 2" descr="noksa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120" y="914400"/>
            <a:ext cx="6736080" cy="5486400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0" y="0"/>
            <a:ext cx="11887200" cy="990600"/>
          </a:xfrm>
          <a:prstGeom prst="ribbon2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 IDENTITY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863" y="1447800"/>
            <a:ext cx="3566160" cy="44196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943600" y="1600200"/>
            <a:ext cx="5097780" cy="35814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A.K.M. SHARIFUL ALAM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HEADTEACHER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MUKTARPUR AM-JAMTALA SECONDARY SCHOOL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CHOWGACHA, JASHORE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Cell- 01717251605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Email-shariful251605@gmail.com</a:t>
            </a:r>
          </a:p>
          <a:p>
            <a:pPr algn="ctr"/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 INTRODUCTION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95300" y="1524000"/>
            <a:ext cx="10500360" cy="5334000"/>
          </a:xfrm>
          <a:prstGeom prst="horizontalScroll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SUBJECT-ENGLISH 2</a:t>
            </a:r>
            <a:r>
              <a:rPr lang="en-US" sz="3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PAPER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CLASS-NINE/TEN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UNIT-COMPOUND TO SIMPLE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TIME-45 MINUTES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DATE-00-00-2020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01309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58504" y="928918"/>
            <a:ext cx="2358571" cy="473165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Classification of Sentence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1600" y="914400"/>
            <a:ext cx="274320" cy="53949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37841" y="783771"/>
            <a:ext cx="4572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56708" y="3106055"/>
            <a:ext cx="4572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51049" y="6023426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838200"/>
            <a:ext cx="8321040" cy="3773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Simple Sentence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Because of his being ill, he could not play.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048000"/>
            <a:ext cx="8046720" cy="4499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Compound Sentence: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He was ill and he could not play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943600"/>
            <a:ext cx="7772400" cy="3773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Complex Sentence: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As he was ill, he could not play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. tre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11201400" cy="609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0789" y="304801"/>
            <a:ext cx="11222060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8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4893662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905000"/>
            <a:ext cx="5303520" cy="923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 Sentence 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86400" y="2133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400800" cy="685800"/>
          </a:xfrm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Learning outcomes</a:t>
            </a:r>
            <a:endParaRPr lang="en-US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191000"/>
            <a:ext cx="11353800" cy="220060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students will be able to</a:t>
            </a:r>
          </a:p>
          <a:p>
            <a:pPr lvl="0">
              <a:defRPr/>
            </a:pPr>
            <a:endParaRPr lang="en-US" sz="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simple and compound  sentences,</a:t>
            </a: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structures of each form of sentences,</a:t>
            </a:r>
          </a:p>
          <a:p>
            <a:pPr marL="1028700" lvl="0" indent="-1028700"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simple.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19200"/>
            <a:ext cx="9829800" cy="286142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820400" cy="2438400"/>
          </a:xfr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 smtClean="0">
                <a:latin typeface="NikoshBAN" pitchFamily="2" charset="0"/>
                <a:cs typeface="NikoshBAN" pitchFamily="2" charset="0"/>
              </a:rPr>
            </a:br>
            <a:r>
              <a:rPr lang="en-US" sz="3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 smtClean="0">
                <a:latin typeface="NikoshBAN" pitchFamily="2" charset="0"/>
                <a:cs typeface="NikoshBAN" pitchFamily="2" charset="0"/>
              </a:rPr>
            </a:b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Rule-1. And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- </a:t>
            </a:r>
            <a:br>
              <a:rPr lang="en-US" sz="31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Structure: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verb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Present form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ing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যোগ+বাকী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অংশ+Comma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+ ১ম Clause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Subject+ ২য় Clause.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3048000"/>
            <a:ext cx="10744200" cy="358140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Compound: I jumped out the bed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went out.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Jumping out the bed, I went out.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533400"/>
            <a:ext cx="1043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lgerian" pitchFamily="82" charset="0"/>
              </a:rPr>
              <a:t>B.COMPOUND Sentence TO SIMPLE sentence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1026" name="Picture 2" descr="C:\Users\MD\Pictures\wakebg20160925103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57600"/>
            <a:ext cx="23622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1066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Com: Della finished her cry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attended  to her cheeks with the powder rag.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 finishing her cry , Della  attended  to her cheeks with the powder rag.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Com:  I ate rice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went to school.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Eating rice, I went to school.</a:t>
            </a:r>
          </a:p>
        </p:txBody>
      </p:sp>
      <p:pic>
        <p:nvPicPr>
          <p:cNvPr id="2050" name="Picture 2" descr="C:\Users\MD\Pictures\cr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19200"/>
            <a:ext cx="35052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935162"/>
          </a:xfrm>
          <a:ln w="5715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Rule-2. And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Compound Sentence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Auxiliary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Verd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Structure: 1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st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Subject+am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/is/are/was/were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beung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have/has/had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having+১ম Clause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 Comma+ ২য় Clause.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10896600" cy="43434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Compound: The sun had set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we started for home.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Simple: The sun having  set ,  we started for home.</a:t>
            </a: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Com: The marriage ceremony was over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guest were all going to the feast.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The marriage ceremony being over, the guest were all going to the feast</a:t>
            </a: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Shariful(p+v)\Conten pic\Earth\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1993900" cy="14478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65"/>
          <a:stretch/>
        </p:blipFill>
        <p:spPr>
          <a:xfrm>
            <a:off x="8229600" y="2590800"/>
            <a:ext cx="1887415" cy="144780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818</Words>
  <Application>Microsoft Office PowerPoint</Application>
  <PresentationFormat>Custom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LESSON  INTRODUCTION</vt:lpstr>
      <vt:lpstr>Slide 4</vt:lpstr>
      <vt:lpstr>Slide 5</vt:lpstr>
      <vt:lpstr>Learning outcomes</vt:lpstr>
      <vt:lpstr>  Rule-1. And যুক্ত Compound Sentence এর Subject একই ব্যক্তি/বস্তু/প্রাণী হলে-  Structure: মুল verb এর Present form এর সাথে ing যোগ+বাকী অংশ+Comma+ ১ম Clause এর Subject+ ২য় Clause.</vt:lpstr>
      <vt:lpstr>Slide 8</vt:lpstr>
      <vt:lpstr>Rule-2. And যুক্ত Compound Sentence এর  উভয় Subject ভিন্ন হলে এবং Auxiliary Verd থাকলে- Structure: 1st  Subject+am/is/are/was/were এর পরিবর্তে beung এবং have/has/had এর পরিবর্তে having+১ম Clause এর বাকী অংশ+ Comma+ ২য় Clause.</vt:lpstr>
      <vt:lpstr>Rule-3. And যুক্ত Compound Sentence এর Subject ভিন্ন হলে এবং ১ম Sentence কারণ বুঝালে- Srtucture: Because of+Subject এর possessive form+am/is/are/was/were এর পরিবর্তে  being এবং have/has/had এর পরিবর্তে having+  1ম Sentence এর বাকী অংশ+ Comma+ 2য় Sentence.</vt:lpstr>
      <vt:lpstr>Rule-4. Or যুক্ত Compound Sentence কে Simple করার নিয়ম। Structure: Without+ মুল verb এর সাথে ing যোগ + verb এর পরের অংশ+ or এর স্থলে comma+ 2য় Sentence.</vt:lpstr>
      <vt:lpstr>Rule-5. But যুক্ত Compound Sentence কে Simple করার নিয়ম। Structure: In spite of + Subject এর possessive form+am/is/are/was/were এর পরিবর্তে being এবং have/has/had এর পরিবর্তে having+verb এর সাথে ing যোগ+ but এর স্থলে comma+ ২য় Sentence.</vt:lpstr>
      <vt:lpstr>Rule-6.সময় নির্দেশক Compound  Sentence কে  Simple  করার নিয়ম। Structure:  Sub ও verb উঠে যায়+ সময়বাচক শব্দ+and এর স্থলে comma+ 2nd Clause.</vt:lpstr>
      <vt:lpstr>Rule-7. And যুক্ত Compound Sentenceটি Imparative হলে  Simple করার নিয়ম। Structure: By+verbএর সাথে ing যোগ+ comma+ you will+ ২য় clause.</vt:lpstr>
      <vt:lpstr>Rule-8. Not only—but also যুক্ত Compound Sentence কে Simple Sentence  করার নিয়ম। Structure: Besides+ not onlyএর পরের  verb + ing+comma+ 1st Sub+but also এর পরের অংশ।</vt:lpstr>
      <vt:lpstr>HOME TASK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</dc:creator>
  <cp:lastModifiedBy>SHARIFUL</cp:lastModifiedBy>
  <cp:revision>61</cp:revision>
  <dcterms:created xsi:type="dcterms:W3CDTF">2006-08-16T00:00:00Z</dcterms:created>
  <dcterms:modified xsi:type="dcterms:W3CDTF">2020-05-14T04:58:51Z</dcterms:modified>
</cp:coreProperties>
</file>