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5" r:id="rId4"/>
    <p:sldId id="258" r:id="rId5"/>
    <p:sldId id="260" r:id="rId6"/>
    <p:sldId id="259" r:id="rId7"/>
    <p:sldId id="261" r:id="rId8"/>
    <p:sldId id="297" r:id="rId9"/>
    <p:sldId id="298" r:id="rId10"/>
    <p:sldId id="299" r:id="rId11"/>
    <p:sldId id="300" r:id="rId12"/>
    <p:sldId id="301" r:id="rId13"/>
    <p:sldId id="296" r:id="rId14"/>
    <p:sldId id="306" r:id="rId15"/>
    <p:sldId id="308" r:id="rId16"/>
    <p:sldId id="291" r:id="rId17"/>
    <p:sldId id="262" r:id="rId18"/>
    <p:sldId id="264" r:id="rId19"/>
    <p:sldId id="263" r:id="rId20"/>
    <p:sldId id="312" r:id="rId21"/>
    <p:sldId id="311" r:id="rId22"/>
    <p:sldId id="313" r:id="rId23"/>
    <p:sldId id="304" r:id="rId24"/>
    <p:sldId id="305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59" d="100"/>
          <a:sy n="59" d="100"/>
        </p:scale>
        <p:origin x="-109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9:23:50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5581" b="23423"/>
          <a:stretch/>
        </p:blipFill>
        <p:spPr>
          <a:xfrm>
            <a:off x="564776" y="532900"/>
            <a:ext cx="11053483" cy="578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4578" b="50000"/>
          <a:stretch/>
        </p:blipFill>
        <p:spPr>
          <a:xfrm>
            <a:off x="591671" y="578222"/>
            <a:ext cx="10999694" cy="5674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3215" b="22558"/>
          <a:stretch/>
        </p:blipFill>
        <p:spPr>
          <a:xfrm>
            <a:off x="591671" y="551329"/>
            <a:ext cx="11026587" cy="580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6610" r="7801" b="50287"/>
          <a:stretch/>
        </p:blipFill>
        <p:spPr>
          <a:xfrm>
            <a:off x="591672" y="591672"/>
            <a:ext cx="11013140" cy="283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38376" b="73537"/>
          <a:stretch/>
        </p:blipFill>
        <p:spPr>
          <a:xfrm>
            <a:off x="2985247" y="480146"/>
            <a:ext cx="6454588" cy="8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Rounded Rectangle 40"/>
          <p:cNvSpPr/>
          <p:nvPr/>
        </p:nvSpPr>
        <p:spPr>
          <a:xfrm>
            <a:off x="583704" y="1860890"/>
            <a:ext cx="3073896" cy="85285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8223" y="2754963"/>
            <a:ext cx="3079377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8261" y="3663214"/>
            <a:ext cx="3089339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টগবগে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8261" y="4587259"/>
            <a:ext cx="3089339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বেপরোয়া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8259" y="5506239"/>
            <a:ext cx="3089341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62601" y="1860890"/>
            <a:ext cx="6062382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বিপদে ভয়ে নীরব অবস্থা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780929" y="2754963"/>
            <a:ext cx="2896099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শোভাযাত্রা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010400" y="3663214"/>
            <a:ext cx="4634754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 হয়ে উঠা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780930" y="4587259"/>
            <a:ext cx="2884391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ভয়হীন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010400" y="5506240"/>
            <a:ext cx="4587689" cy="8528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চিকিৎসালয়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38376" b="73537"/>
          <a:stretch/>
        </p:blipFill>
        <p:spPr>
          <a:xfrm>
            <a:off x="2985247" y="480146"/>
            <a:ext cx="6454588" cy="8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Rounded Rectangle 40"/>
          <p:cNvSpPr/>
          <p:nvPr/>
        </p:nvSpPr>
        <p:spPr>
          <a:xfrm>
            <a:off x="583704" y="2165689"/>
            <a:ext cx="3266401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8223" y="3011637"/>
            <a:ext cx="3271882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  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8261" y="3871762"/>
            <a:ext cx="3281844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8261" y="4715597"/>
            <a:ext cx="3281844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আত্মত্যাগ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8259" y="5570409"/>
            <a:ext cx="3281846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357939" y="2129593"/>
            <a:ext cx="3287216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357939" y="3011637"/>
            <a:ext cx="3319089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357938" y="3871762"/>
            <a:ext cx="3287216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ভাষা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57940" y="4715597"/>
            <a:ext cx="3307382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আত্মদান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357937" y="5570410"/>
            <a:ext cx="3240151" cy="78868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মৃতু নেই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r="9832"/>
          <a:stretch/>
        </p:blipFill>
        <p:spPr>
          <a:xfrm>
            <a:off x="537882" y="403412"/>
            <a:ext cx="11107271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64202" y="2689442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মিছিলে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8416" y="3428999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1370" y="1972169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টগবগে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7152" y="4188534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5605" y="4852848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বেপরোয়া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4941" y="1009218"/>
            <a:ext cx="1479178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995579" y="1009217"/>
            <a:ext cx="1559361" cy="6719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4119" y="1002170"/>
            <a:ext cx="2039466" cy="6820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0" y="1009218"/>
            <a:ext cx="1649506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57446" y="988874"/>
            <a:ext cx="1707777" cy="6719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45506" y="998170"/>
            <a:ext cx="1411939" cy="686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05917" y="5673617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5500" b="45222"/>
          <a:stretch/>
        </p:blipFill>
        <p:spPr>
          <a:xfrm>
            <a:off x="591671" y="591671"/>
            <a:ext cx="11013141" cy="574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" y="403412"/>
            <a:ext cx="11101136" cy="593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725978" y="2332343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22431" y="3428999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0676" y="5734425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3"/>
          <a:stretch/>
        </p:blipFill>
        <p:spPr>
          <a:xfrm>
            <a:off x="618565" y="544604"/>
            <a:ext cx="10986246" cy="576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9" t="12984" r="5952" b="78452"/>
          <a:stretch/>
        </p:blipFill>
        <p:spPr>
          <a:xfrm>
            <a:off x="9399490" y="1837235"/>
            <a:ext cx="1559860" cy="8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6" t="24201" r="5870" b="67019"/>
          <a:stretch/>
        </p:blipFill>
        <p:spPr>
          <a:xfrm>
            <a:off x="9415532" y="2978678"/>
            <a:ext cx="1532965" cy="87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8" t="35366" r="6319" b="57163"/>
          <a:stretch/>
        </p:blipFill>
        <p:spPr>
          <a:xfrm>
            <a:off x="9399490" y="4065992"/>
            <a:ext cx="1528482" cy="74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6" t="46398" r="6564" b="44877"/>
          <a:stretch/>
        </p:blipFill>
        <p:spPr>
          <a:xfrm>
            <a:off x="9439831" y="5193575"/>
            <a:ext cx="1452282" cy="86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506E-7 -1.11111E-6 L -0.37798 0.49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9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043E-6 -1.48148E-6 L -0.36145 -0.178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541E-6 -7.40741E-7 L -0.38774 0.019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3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792E-6 -1.85185E-6 L -0.4605 -0.307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91672" y="524435"/>
            <a:ext cx="11093822" cy="561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3598571"/>
            <a:ext cx="506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, শাপলা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957002"/>
            <a:ext cx="521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মাদ্রাসা, মসজিদ 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6498" b="36085"/>
          <a:stretch/>
        </p:blipFill>
        <p:spPr>
          <a:xfrm>
            <a:off x="477371" y="601310"/>
            <a:ext cx="11187953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66982" y="3043311"/>
            <a:ext cx="260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1333" y="4115509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 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7223" y="5212530"/>
            <a:ext cx="242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2892" r="16536" b="16406"/>
          <a:stretch/>
        </p:blipFill>
        <p:spPr>
          <a:xfrm>
            <a:off x="591671" y="510988"/>
            <a:ext cx="11028830" cy="575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ounded Rectangle 22"/>
          <p:cNvSpPr/>
          <p:nvPr/>
        </p:nvSpPr>
        <p:spPr>
          <a:xfrm>
            <a:off x="875657" y="1093610"/>
            <a:ext cx="10580634" cy="2107514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ঝ. ভাষাশহিদেরা কেন অমর?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97258" y="3639363"/>
            <a:ext cx="10559033" cy="2190272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ভাষার সম্মান রক্ষার জন্য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5866" y="1338983"/>
            <a:ext cx="10941008" cy="1822151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জ. ফেব্রুয়ারি মাসে ফোটে এমন তিনটি ফুলের নাম লিখি।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24861" y="3556105"/>
            <a:ext cx="10448809" cy="1862562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 পলাস 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254" y="1248212"/>
            <a:ext cx="10782983" cy="1877770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ছ. ভাষাশহিদেরা কেন জীবন দিয়েছিলেন?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14253" y="3766485"/>
            <a:ext cx="10533091" cy="1191725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 রক্ষার জন্য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95866" y="1200814"/>
            <a:ext cx="10618945" cy="2000310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চ. আব্দুল জব্বারের বাড়ি কোথায়?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09377" y="3639363"/>
            <a:ext cx="10410312" cy="1626903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ময়মনসিংহের গফরগায়ে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14254" y="1200814"/>
            <a:ext cx="10600557" cy="1960321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ঙ. রফিকউদ্দিন আহমদ কেন ঢাকায় আসেন?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9377" y="3471604"/>
            <a:ext cx="10410312" cy="1840255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 ব্যবসায় সাহায্য করতে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1187" y="1200814"/>
            <a:ext cx="10396158" cy="2069750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ভাষার জন্য যারা প্রাণ দিয়েছিলেন তাদের আমরা কী নামে ডাকে?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5657" y="3439333"/>
            <a:ext cx="10444032" cy="2177495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 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9377" y="1421554"/>
            <a:ext cx="10410312" cy="1883867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১৯৫২ সালের ২১ শে ফেব্রুয়ারি কে কে শহিদ হয়েছিলেন?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91005" y="3471604"/>
            <a:ext cx="10428684" cy="1505820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সালাম,রফিক,জব্বার সহ নাম না জানা অনেকে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9377" y="1560985"/>
            <a:ext cx="10410312" cy="1524892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পাকিস্তানিরা কী চেয়েছিল?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00191" y="3443344"/>
            <a:ext cx="10419498" cy="1524892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</a:t>
            </a:r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উর্দু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09377" y="1753892"/>
            <a:ext cx="10410312" cy="1372090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ক.ছাত্র-জনতা কী দাবি জানিয়েছিল?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75657" y="3822596"/>
            <a:ext cx="10410312" cy="1570673"/>
          </a:xfrm>
          <a:prstGeom prst="roundRect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ভাষা বাংলা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b="25740"/>
          <a:stretch/>
        </p:blipFill>
        <p:spPr>
          <a:xfrm>
            <a:off x="561474" y="571749"/>
            <a:ext cx="11117179" cy="5732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98821" y="2470485"/>
            <a:ext cx="800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আমাদের মাতৃভাষা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0590" y="3457075"/>
            <a:ext cx="800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রোগিকে পরীক্ষা করে ঔষধ দিলেন।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6525" y="4379495"/>
            <a:ext cx="800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 গুলি করল।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0695" y="5298351"/>
            <a:ext cx="800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ত্যাগের কথা ভুলে যাওয়ার নয়।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0" y="591671"/>
            <a:ext cx="10910859" cy="572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6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29" y="3428999"/>
            <a:ext cx="10986247" cy="2070848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প্রাণীর নাম লিখে আনবে 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9:25:48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সোমবার, 09 মার্চ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61962"/>
            <a:ext cx="11214847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315" y="582615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93579" y="450980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1916" r="10571" b="21862"/>
          <a:stretch/>
        </p:blipFill>
        <p:spPr>
          <a:xfrm>
            <a:off x="719666" y="1990165"/>
            <a:ext cx="4201957" cy="3939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14404" b="23700"/>
          <a:stretch/>
        </p:blipFill>
        <p:spPr>
          <a:xfrm>
            <a:off x="4921623" y="1990165"/>
            <a:ext cx="3402106" cy="3939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9" t="59845"/>
          <a:stretch/>
        </p:blipFill>
        <p:spPr>
          <a:xfrm>
            <a:off x="8323729" y="1990165"/>
            <a:ext cx="3281083" cy="39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138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138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endParaRPr lang="bn-BD" sz="239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মুল ভাব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পাখিদের নাম বলতে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3451537" y="50227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বলতে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90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9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90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>
          <a:xfrm>
            <a:off x="551329" y="489074"/>
            <a:ext cx="11120717" cy="584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28439"/>
          <a:stretch/>
        </p:blipFill>
        <p:spPr>
          <a:xfrm>
            <a:off x="551329" y="564776"/>
            <a:ext cx="11053483" cy="574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9:23:53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09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3937" r="7785" b="48206"/>
          <a:stretch/>
        </p:blipFill>
        <p:spPr>
          <a:xfrm>
            <a:off x="564777" y="491066"/>
            <a:ext cx="11093823" cy="582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2188</TotalTime>
  <Words>591</Words>
  <Application>Microsoft Office PowerPoint</Application>
  <PresentationFormat>Custom</PresentationFormat>
  <Paragraphs>189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Main Event</vt:lpstr>
      <vt:lpstr>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326</cp:revision>
  <dcterms:created xsi:type="dcterms:W3CDTF">2017-09-07T18:02:12Z</dcterms:created>
  <dcterms:modified xsi:type="dcterms:W3CDTF">2020-03-09T15:37:54Z</dcterms:modified>
</cp:coreProperties>
</file>