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94" r:id="rId3"/>
    <p:sldId id="295" r:id="rId4"/>
    <p:sldId id="273" r:id="rId5"/>
    <p:sldId id="297" r:id="rId6"/>
    <p:sldId id="300" r:id="rId7"/>
    <p:sldId id="301" r:id="rId8"/>
    <p:sldId id="298" r:id="rId9"/>
    <p:sldId id="302" r:id="rId10"/>
    <p:sldId id="303" r:id="rId11"/>
    <p:sldId id="304" r:id="rId12"/>
    <p:sldId id="312" r:id="rId13"/>
    <p:sldId id="306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CCCC"/>
    <a:srgbClr val="FFCCFF"/>
    <a:srgbClr val="FFFFFF"/>
    <a:srgbClr val="FF505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55" d="100"/>
          <a:sy n="55" d="100"/>
        </p:scale>
        <p:origin x="17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56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08662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3718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95728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5/15/2020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4" y="609600"/>
            <a:ext cx="5955536" cy="434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667000"/>
            <a:ext cx="5181599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3200" b="1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438400"/>
            <a:ext cx="3930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সাজেদুর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ভান্ডারদহ</a:t>
            </a:r>
            <a:r>
              <a:rPr lang="en-US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পাটগ্রাম</a:t>
            </a:r>
            <a:r>
              <a:rPr lang="en-US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লালমনির</a:t>
            </a:r>
            <a:r>
              <a:rPr lang="en-US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16221"/>
              </p:ext>
            </p:extLst>
          </p:nvPr>
        </p:nvGraphicFramePr>
        <p:xfrm>
          <a:off x="41148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984486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2814"/>
            <a:ext cx="5524500" cy="227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20502"/>
            <a:ext cx="82296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0651" y="3278353"/>
            <a:ext cx="1905000" cy="10650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940325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29446"/>
            <a:ext cx="3162300" cy="1633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28" y="940325"/>
            <a:ext cx="3087338" cy="19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8" y="3636694"/>
            <a:ext cx="3087338" cy="152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8534" y="5318125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86516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89784" y="5241925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866" y="2874694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966" y="152400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82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320</Words>
  <Application>Microsoft Office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Nikosh</vt:lpstr>
      <vt:lpstr>NikoshBAN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DELL</cp:lastModifiedBy>
  <cp:revision>91</cp:revision>
  <dcterms:created xsi:type="dcterms:W3CDTF">2015-07-24T14:28:40Z</dcterms:created>
  <dcterms:modified xsi:type="dcterms:W3CDTF">2020-05-15T16:17:23Z</dcterms:modified>
</cp:coreProperties>
</file>