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69" r:id="rId3"/>
    <p:sldId id="272" r:id="rId4"/>
    <p:sldId id="270" r:id="rId5"/>
    <p:sldId id="271" r:id="rId6"/>
    <p:sldId id="280" r:id="rId7"/>
    <p:sldId id="263" r:id="rId8"/>
    <p:sldId id="264" r:id="rId9"/>
    <p:sldId id="274" r:id="rId10"/>
    <p:sldId id="279" r:id="rId11"/>
    <p:sldId id="277" r:id="rId12"/>
    <p:sldId id="267" r:id="rId13"/>
    <p:sldId id="265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2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85368-805C-48AE-8E03-4AD03DAEE8CE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B41062-6DFF-4114-892B-41B77A52A64B}">
      <dgm:prSet phldrT="[Text]"/>
      <dgm:spPr/>
      <dgm:t>
        <a:bodyPr/>
        <a:lstStyle/>
        <a:p>
          <a:r>
            <a:rPr lang="en-US" dirty="0" err="1" smtClean="0"/>
            <a:t>প্রেরক</a:t>
          </a:r>
          <a:endParaRPr lang="en-US" dirty="0"/>
        </a:p>
      </dgm:t>
    </dgm:pt>
    <dgm:pt modelId="{61EE9EBE-D889-49F8-99FF-D0AFC8048F4F}" type="parTrans" cxnId="{AEC069E1-3544-42DA-A054-5C7190DFAAA3}">
      <dgm:prSet/>
      <dgm:spPr/>
      <dgm:t>
        <a:bodyPr/>
        <a:lstStyle/>
        <a:p>
          <a:endParaRPr lang="en-US"/>
        </a:p>
      </dgm:t>
    </dgm:pt>
    <dgm:pt modelId="{1BB1D4F1-BD03-47B7-92E8-D6B232977268}" type="sibTrans" cxnId="{AEC069E1-3544-42DA-A054-5C7190DFAAA3}">
      <dgm:prSet/>
      <dgm:spPr/>
      <dgm:t>
        <a:bodyPr/>
        <a:lstStyle/>
        <a:p>
          <a:endParaRPr lang="en-US"/>
        </a:p>
      </dgm:t>
    </dgm:pt>
    <dgm:pt modelId="{4AEA9A65-077F-416C-8053-75A0A937F944}">
      <dgm:prSet phldrT="[Text]"/>
      <dgm:spPr/>
      <dgm:t>
        <a:bodyPr/>
        <a:lstStyle/>
        <a:p>
          <a:r>
            <a:rPr lang="en-US" dirty="0" err="1" smtClean="0"/>
            <a:t>সংবাদ</a:t>
          </a:r>
          <a:r>
            <a:rPr lang="en-US" dirty="0" smtClean="0"/>
            <a:t> </a:t>
          </a:r>
          <a:r>
            <a:rPr lang="en-US" dirty="0" err="1" smtClean="0"/>
            <a:t>ধারণা</a:t>
          </a:r>
          <a:endParaRPr lang="en-US" dirty="0"/>
        </a:p>
      </dgm:t>
    </dgm:pt>
    <dgm:pt modelId="{CFD689A3-B4DD-4F86-9231-CDE5030519FE}" type="parTrans" cxnId="{84FE01BC-503C-4E76-9DCE-FA199EE78BE7}">
      <dgm:prSet/>
      <dgm:spPr/>
      <dgm:t>
        <a:bodyPr/>
        <a:lstStyle/>
        <a:p>
          <a:endParaRPr lang="en-US"/>
        </a:p>
      </dgm:t>
    </dgm:pt>
    <dgm:pt modelId="{1C601D9A-A642-46F1-873D-873225BB3E69}" type="sibTrans" cxnId="{84FE01BC-503C-4E76-9DCE-FA199EE78BE7}">
      <dgm:prSet/>
      <dgm:spPr/>
      <dgm:t>
        <a:bodyPr/>
        <a:lstStyle/>
        <a:p>
          <a:endParaRPr lang="en-US"/>
        </a:p>
      </dgm:t>
    </dgm:pt>
    <dgm:pt modelId="{6682F9C4-AD1F-465E-A1D0-1F5654092607}">
      <dgm:prSet phldrT="[Text]"/>
      <dgm:spPr/>
      <dgm:t>
        <a:bodyPr/>
        <a:lstStyle/>
        <a:p>
          <a:r>
            <a:rPr lang="en-US" dirty="0" err="1" smtClean="0"/>
            <a:t>সংবাদ</a:t>
          </a:r>
          <a:r>
            <a:rPr lang="en-US" dirty="0" smtClean="0"/>
            <a:t> </a:t>
          </a:r>
          <a:r>
            <a:rPr lang="en-US" dirty="0" err="1" smtClean="0"/>
            <a:t>সাজানো</a:t>
          </a:r>
          <a:endParaRPr lang="en-US" dirty="0"/>
        </a:p>
      </dgm:t>
    </dgm:pt>
    <dgm:pt modelId="{02D3A6E0-49FC-4876-9BA3-0D7BB0B4BC51}" type="parTrans" cxnId="{BB7353D1-6DAA-45BA-860C-3B997C164C0C}">
      <dgm:prSet/>
      <dgm:spPr/>
      <dgm:t>
        <a:bodyPr/>
        <a:lstStyle/>
        <a:p>
          <a:endParaRPr lang="en-US"/>
        </a:p>
      </dgm:t>
    </dgm:pt>
    <dgm:pt modelId="{9384ADAE-BBCE-4086-B4C5-1E0D9A6208F9}" type="sibTrans" cxnId="{BB7353D1-6DAA-45BA-860C-3B997C164C0C}">
      <dgm:prSet/>
      <dgm:spPr/>
      <dgm:t>
        <a:bodyPr/>
        <a:lstStyle/>
        <a:p>
          <a:endParaRPr lang="en-US"/>
        </a:p>
      </dgm:t>
    </dgm:pt>
    <dgm:pt modelId="{3D70BCB0-C689-49B7-9BC3-07D37D6EB7A2}">
      <dgm:prSet phldrT="[Text]"/>
      <dgm:spPr/>
      <dgm:t>
        <a:bodyPr/>
        <a:lstStyle/>
        <a:p>
          <a:r>
            <a:rPr lang="en-US" dirty="0" err="1" smtClean="0"/>
            <a:t>মাধ্যম</a:t>
          </a:r>
          <a:r>
            <a:rPr lang="en-US" dirty="0" smtClean="0"/>
            <a:t> </a:t>
          </a:r>
          <a:r>
            <a:rPr lang="en-US" dirty="0" err="1" smtClean="0"/>
            <a:t>নির্বাচন</a:t>
          </a:r>
          <a:endParaRPr lang="en-US" dirty="0"/>
        </a:p>
      </dgm:t>
    </dgm:pt>
    <dgm:pt modelId="{57239C46-7746-425D-BE7B-2107B8C34601}" type="parTrans" cxnId="{17365CB6-A4C4-474B-95B3-EDFC76AB88D0}">
      <dgm:prSet/>
      <dgm:spPr/>
      <dgm:t>
        <a:bodyPr/>
        <a:lstStyle/>
        <a:p>
          <a:endParaRPr lang="en-US"/>
        </a:p>
      </dgm:t>
    </dgm:pt>
    <dgm:pt modelId="{9BB92EB9-4484-4AC8-9975-00500D94F461}" type="sibTrans" cxnId="{17365CB6-A4C4-474B-95B3-EDFC76AB88D0}">
      <dgm:prSet/>
      <dgm:spPr/>
      <dgm:t>
        <a:bodyPr/>
        <a:lstStyle/>
        <a:p>
          <a:endParaRPr lang="en-US"/>
        </a:p>
      </dgm:t>
    </dgm:pt>
    <dgm:pt modelId="{77608153-4AF1-4B27-BA01-3BF91CCC7B15}">
      <dgm:prSet phldrT="[Text]"/>
      <dgm:spPr/>
      <dgm:t>
        <a:bodyPr/>
        <a:lstStyle/>
        <a:p>
          <a:r>
            <a:rPr lang="en-US" dirty="0" err="1" smtClean="0"/>
            <a:t>সংবাদ</a:t>
          </a:r>
          <a:r>
            <a:rPr lang="en-US" dirty="0" smtClean="0"/>
            <a:t> </a:t>
          </a:r>
          <a:r>
            <a:rPr lang="en-US" dirty="0" err="1" smtClean="0"/>
            <a:t>প্রেরণ</a:t>
          </a:r>
          <a:endParaRPr lang="en-US" dirty="0"/>
        </a:p>
      </dgm:t>
    </dgm:pt>
    <dgm:pt modelId="{8877CEB8-4CBA-4A24-BE03-F49BC13E20E0}" type="parTrans" cxnId="{B08A9B58-3F1C-44EB-9651-A067523E7281}">
      <dgm:prSet/>
      <dgm:spPr/>
      <dgm:t>
        <a:bodyPr/>
        <a:lstStyle/>
        <a:p>
          <a:endParaRPr lang="en-US"/>
        </a:p>
      </dgm:t>
    </dgm:pt>
    <dgm:pt modelId="{A3ED1AE1-A567-4CE7-AEE1-1D611D5337BD}" type="sibTrans" cxnId="{B08A9B58-3F1C-44EB-9651-A067523E7281}">
      <dgm:prSet/>
      <dgm:spPr/>
      <dgm:t>
        <a:bodyPr/>
        <a:lstStyle/>
        <a:p>
          <a:endParaRPr lang="en-US"/>
        </a:p>
      </dgm:t>
    </dgm:pt>
    <dgm:pt modelId="{05153532-0BAA-4A6D-9255-C8248DEBBA55}">
      <dgm:prSet phldrT="[Text]"/>
      <dgm:spPr/>
      <dgm:t>
        <a:bodyPr/>
        <a:lstStyle/>
        <a:p>
          <a:r>
            <a:rPr lang="en-US" dirty="0" err="1" smtClean="0"/>
            <a:t>সংবাদ</a:t>
          </a:r>
          <a:r>
            <a:rPr lang="en-US" dirty="0" smtClean="0"/>
            <a:t> </a:t>
          </a:r>
          <a:r>
            <a:rPr lang="en-US" dirty="0" err="1" smtClean="0"/>
            <a:t>গ্রহণ</a:t>
          </a:r>
          <a:endParaRPr lang="en-US" dirty="0"/>
        </a:p>
      </dgm:t>
    </dgm:pt>
    <dgm:pt modelId="{F0BF12A8-CCF7-4CD1-8803-FA490DA48101}" type="parTrans" cxnId="{99F75961-368B-4100-92BC-452ECB3B87BA}">
      <dgm:prSet/>
      <dgm:spPr/>
      <dgm:t>
        <a:bodyPr/>
        <a:lstStyle/>
        <a:p>
          <a:endParaRPr lang="en-US"/>
        </a:p>
      </dgm:t>
    </dgm:pt>
    <dgm:pt modelId="{021DD072-B7BA-4A6B-BEBC-07C83AB6350C}" type="sibTrans" cxnId="{99F75961-368B-4100-92BC-452ECB3B87BA}">
      <dgm:prSet/>
      <dgm:spPr/>
      <dgm:t>
        <a:bodyPr/>
        <a:lstStyle/>
        <a:p>
          <a:endParaRPr lang="en-US"/>
        </a:p>
      </dgm:t>
    </dgm:pt>
    <dgm:pt modelId="{D01DCCE2-CD28-4264-821F-346617CC4C0A}">
      <dgm:prSet phldrT="[Text]"/>
      <dgm:spPr/>
      <dgm:t>
        <a:bodyPr/>
        <a:lstStyle/>
        <a:p>
          <a:r>
            <a:rPr lang="en-US" dirty="0" err="1" smtClean="0"/>
            <a:t>ফলাবর্তন</a:t>
          </a:r>
          <a:endParaRPr lang="en-US" dirty="0"/>
        </a:p>
      </dgm:t>
    </dgm:pt>
    <dgm:pt modelId="{7C66AEB6-E3C4-485F-9690-768D218BDD67}" type="parTrans" cxnId="{C189ABCC-BF10-463B-AD07-AABC5CFE5F21}">
      <dgm:prSet/>
      <dgm:spPr/>
      <dgm:t>
        <a:bodyPr/>
        <a:lstStyle/>
        <a:p>
          <a:endParaRPr lang="en-US"/>
        </a:p>
      </dgm:t>
    </dgm:pt>
    <dgm:pt modelId="{42708B14-EBE2-4442-ADD9-7DFC199F1B98}" type="sibTrans" cxnId="{C189ABCC-BF10-463B-AD07-AABC5CFE5F21}">
      <dgm:prSet/>
      <dgm:spPr/>
      <dgm:t>
        <a:bodyPr/>
        <a:lstStyle/>
        <a:p>
          <a:endParaRPr lang="en-US"/>
        </a:p>
      </dgm:t>
    </dgm:pt>
    <dgm:pt modelId="{52DBA3E3-B816-4BED-ACB0-3C6C447F43E9}">
      <dgm:prSet/>
      <dgm:spPr/>
      <dgm:t>
        <a:bodyPr/>
        <a:lstStyle/>
        <a:p>
          <a:r>
            <a:rPr lang="en-US" dirty="0" err="1" smtClean="0"/>
            <a:t>প্রাপক</a:t>
          </a:r>
          <a:endParaRPr lang="en-US" dirty="0"/>
        </a:p>
      </dgm:t>
    </dgm:pt>
    <dgm:pt modelId="{698221D4-28B3-4393-AD07-52E726E3AE37}" type="parTrans" cxnId="{B34F4A62-3AD6-4D2A-9C5E-0053C07AAB74}">
      <dgm:prSet/>
      <dgm:spPr/>
      <dgm:t>
        <a:bodyPr/>
        <a:lstStyle/>
        <a:p>
          <a:endParaRPr lang="en-US"/>
        </a:p>
      </dgm:t>
    </dgm:pt>
    <dgm:pt modelId="{6EBB4CA3-055B-4B82-AA12-E2BDAB5766CB}" type="sibTrans" cxnId="{B34F4A62-3AD6-4D2A-9C5E-0053C07AAB74}">
      <dgm:prSet/>
      <dgm:spPr/>
      <dgm:t>
        <a:bodyPr/>
        <a:lstStyle/>
        <a:p>
          <a:endParaRPr lang="en-US"/>
        </a:p>
      </dgm:t>
    </dgm:pt>
    <dgm:pt modelId="{3A6B8A45-D0E7-4F29-85A0-42E58CCE4A1A}">
      <dgm:prSet/>
      <dgm:spPr/>
      <dgm:t>
        <a:bodyPr/>
        <a:lstStyle/>
        <a:p>
          <a:r>
            <a:rPr lang="en-US" smtClean="0"/>
            <a:t>ডিকোডিং</a:t>
          </a:r>
          <a:endParaRPr lang="en-US"/>
        </a:p>
      </dgm:t>
    </dgm:pt>
    <dgm:pt modelId="{F08AD617-2EDD-411A-B103-378CA186EE06}" type="parTrans" cxnId="{C5789A33-C599-4573-8D0A-8AD97E32C5BF}">
      <dgm:prSet/>
      <dgm:spPr/>
    </dgm:pt>
    <dgm:pt modelId="{D6EEE5A2-6693-4D2E-B4FD-0E35EE6B96C7}" type="sibTrans" cxnId="{C5789A33-C599-4573-8D0A-8AD97E32C5BF}">
      <dgm:prSet/>
      <dgm:spPr/>
    </dgm:pt>
    <dgm:pt modelId="{C4E3D5D3-7B3C-4655-BCA9-F84C70BD6E39}" type="pres">
      <dgm:prSet presAssocID="{C1585368-805C-48AE-8E03-4AD03DAEE8C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46F52E7-E405-45E0-97A2-5D37BCE0CF80}" type="pres">
      <dgm:prSet presAssocID="{B3B41062-6DFF-4114-892B-41B77A52A64B}" presName="compNode" presStyleCnt="0"/>
      <dgm:spPr/>
    </dgm:pt>
    <dgm:pt modelId="{1A09C7CC-A85E-49BA-8D06-989276A45664}" type="pres">
      <dgm:prSet presAssocID="{B3B41062-6DFF-4114-892B-41B77A52A64B}" presName="dummyConnPt" presStyleCnt="0"/>
      <dgm:spPr/>
    </dgm:pt>
    <dgm:pt modelId="{7C9BEB39-F6A7-4FD3-AAFE-A13A7BB93B49}" type="pres">
      <dgm:prSet presAssocID="{B3B41062-6DFF-4114-892B-41B77A52A64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F5D6F-B5A2-49AF-8258-FCCD41EABE50}" type="pres">
      <dgm:prSet presAssocID="{1BB1D4F1-BD03-47B7-92E8-D6B232977268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80204147-5893-4B8B-82A3-BA80C8BB7A9D}" type="pres">
      <dgm:prSet presAssocID="{4AEA9A65-077F-416C-8053-75A0A937F944}" presName="compNode" presStyleCnt="0"/>
      <dgm:spPr/>
    </dgm:pt>
    <dgm:pt modelId="{599FBC65-8CDE-48A0-9CE6-BB84D99C85C9}" type="pres">
      <dgm:prSet presAssocID="{4AEA9A65-077F-416C-8053-75A0A937F944}" presName="dummyConnPt" presStyleCnt="0"/>
      <dgm:spPr/>
    </dgm:pt>
    <dgm:pt modelId="{57601439-B1FC-461D-B76F-4A7CCC6F5162}" type="pres">
      <dgm:prSet presAssocID="{4AEA9A65-077F-416C-8053-75A0A937F94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C2D6E-1ACC-41E5-B0F0-582D2793272F}" type="pres">
      <dgm:prSet presAssocID="{1C601D9A-A642-46F1-873D-873225BB3E69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C44FF6B4-F1B3-4AD8-935F-233D116B73D0}" type="pres">
      <dgm:prSet presAssocID="{6682F9C4-AD1F-465E-A1D0-1F5654092607}" presName="compNode" presStyleCnt="0"/>
      <dgm:spPr/>
    </dgm:pt>
    <dgm:pt modelId="{B0243377-E353-474F-B0B6-9E6B0AC5A76C}" type="pres">
      <dgm:prSet presAssocID="{6682F9C4-AD1F-465E-A1D0-1F5654092607}" presName="dummyConnPt" presStyleCnt="0"/>
      <dgm:spPr/>
    </dgm:pt>
    <dgm:pt modelId="{4B6B2557-BF29-454E-88A5-E5AA670D11C3}" type="pres">
      <dgm:prSet presAssocID="{6682F9C4-AD1F-465E-A1D0-1F565409260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10564-E904-4033-B74A-854680833A0D}" type="pres">
      <dgm:prSet presAssocID="{9384ADAE-BBCE-4086-B4C5-1E0D9A6208F9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AD4D2721-DC9C-4BFC-98B2-77372B7DF772}" type="pres">
      <dgm:prSet presAssocID="{3D70BCB0-C689-49B7-9BC3-07D37D6EB7A2}" presName="compNode" presStyleCnt="0"/>
      <dgm:spPr/>
    </dgm:pt>
    <dgm:pt modelId="{4CA28205-48D1-4C27-891C-9FFB726904D1}" type="pres">
      <dgm:prSet presAssocID="{3D70BCB0-C689-49B7-9BC3-07D37D6EB7A2}" presName="dummyConnPt" presStyleCnt="0"/>
      <dgm:spPr/>
    </dgm:pt>
    <dgm:pt modelId="{DFC1713D-D0A1-4CB1-A534-FF348575AB2B}" type="pres">
      <dgm:prSet presAssocID="{3D70BCB0-C689-49B7-9BC3-07D37D6EB7A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77492-312B-420C-80CB-6FD1A40367EC}" type="pres">
      <dgm:prSet presAssocID="{9BB92EB9-4484-4AC8-9975-00500D94F46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5530FA9C-91E6-47C2-9F33-173B0E89EFAE}" type="pres">
      <dgm:prSet presAssocID="{77608153-4AF1-4B27-BA01-3BF91CCC7B15}" presName="compNode" presStyleCnt="0"/>
      <dgm:spPr/>
    </dgm:pt>
    <dgm:pt modelId="{260F954D-4E15-42D3-9FED-396F4ED3E97D}" type="pres">
      <dgm:prSet presAssocID="{77608153-4AF1-4B27-BA01-3BF91CCC7B15}" presName="dummyConnPt" presStyleCnt="0"/>
      <dgm:spPr/>
    </dgm:pt>
    <dgm:pt modelId="{782879CC-FE3B-4A24-AF82-917B7682606A}" type="pres">
      <dgm:prSet presAssocID="{77608153-4AF1-4B27-BA01-3BF91CCC7B1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6E3B3-2A21-4006-8DD7-42B47DB4E53B}" type="pres">
      <dgm:prSet presAssocID="{A3ED1AE1-A567-4CE7-AEE1-1D611D5337BD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39921AC5-AF56-4CCF-9444-75FAC7863D20}" type="pres">
      <dgm:prSet presAssocID="{52DBA3E3-B816-4BED-ACB0-3C6C447F43E9}" presName="compNode" presStyleCnt="0"/>
      <dgm:spPr/>
    </dgm:pt>
    <dgm:pt modelId="{5230748F-34AA-4E5B-B3C3-CC8DB0608BAB}" type="pres">
      <dgm:prSet presAssocID="{52DBA3E3-B816-4BED-ACB0-3C6C447F43E9}" presName="dummyConnPt" presStyleCnt="0"/>
      <dgm:spPr/>
    </dgm:pt>
    <dgm:pt modelId="{FF89FFCD-7B4E-4A1E-AAE5-86B78F0C10A7}" type="pres">
      <dgm:prSet presAssocID="{52DBA3E3-B816-4BED-ACB0-3C6C447F43E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7C13A-9E4E-488D-AD48-051117DB28B6}" type="pres">
      <dgm:prSet presAssocID="{6EBB4CA3-055B-4B82-AA12-E2BDAB5766CB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27112C18-71ED-49DB-95B8-58DAA2FB1938}" type="pres">
      <dgm:prSet presAssocID="{05153532-0BAA-4A6D-9255-C8248DEBBA55}" presName="compNode" presStyleCnt="0"/>
      <dgm:spPr/>
    </dgm:pt>
    <dgm:pt modelId="{92B17760-438F-46E6-93AB-4E3079112A3C}" type="pres">
      <dgm:prSet presAssocID="{05153532-0BAA-4A6D-9255-C8248DEBBA55}" presName="dummyConnPt" presStyleCnt="0"/>
      <dgm:spPr/>
    </dgm:pt>
    <dgm:pt modelId="{058AA497-3635-4090-99E8-A8525C32614C}" type="pres">
      <dgm:prSet presAssocID="{05153532-0BAA-4A6D-9255-C8248DEBBA5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AFD1F-0374-46FE-BA60-01B96E5A3240}" type="pres">
      <dgm:prSet presAssocID="{021DD072-B7BA-4A6B-BEBC-07C83AB6350C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D8456A-D23E-4E50-8682-DB0BCB16B376}" type="pres">
      <dgm:prSet presAssocID="{3A6B8A45-D0E7-4F29-85A0-42E58CCE4A1A}" presName="compNode" presStyleCnt="0"/>
      <dgm:spPr/>
    </dgm:pt>
    <dgm:pt modelId="{65500D44-1D1F-49CD-8748-F09454DAD69E}" type="pres">
      <dgm:prSet presAssocID="{3A6B8A45-D0E7-4F29-85A0-42E58CCE4A1A}" presName="dummyConnPt" presStyleCnt="0"/>
      <dgm:spPr/>
    </dgm:pt>
    <dgm:pt modelId="{742A82B5-B2D7-4454-A014-AFAEB5484371}" type="pres">
      <dgm:prSet presAssocID="{3A6B8A45-D0E7-4F29-85A0-42E58CCE4A1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1C484-D94D-4552-A71C-19786E8E1BD2}" type="pres">
      <dgm:prSet presAssocID="{D6EEE5A2-6693-4D2E-B4FD-0E35EE6B96C7}" presName="sibTrans" presStyleLbl="bgSibTrans2D1" presStyleIdx="7" presStyleCnt="8"/>
      <dgm:spPr/>
    </dgm:pt>
    <dgm:pt modelId="{CC0767DC-2E2C-4BEC-911F-44E8994CCB8B}" type="pres">
      <dgm:prSet presAssocID="{D01DCCE2-CD28-4264-821F-346617CC4C0A}" presName="compNode" presStyleCnt="0"/>
      <dgm:spPr/>
    </dgm:pt>
    <dgm:pt modelId="{5B623DD9-5484-41CB-AEE6-03374E4AB741}" type="pres">
      <dgm:prSet presAssocID="{D01DCCE2-CD28-4264-821F-346617CC4C0A}" presName="dummyConnPt" presStyleCnt="0"/>
      <dgm:spPr/>
    </dgm:pt>
    <dgm:pt modelId="{1E130AC8-411A-4EEF-B65C-AAE9C3ECB958}" type="pres">
      <dgm:prSet presAssocID="{D01DCCE2-CD28-4264-821F-346617CC4C0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F3B36-C182-4E28-81E3-29F426993B5C}" type="presOf" srcId="{D6EEE5A2-6693-4D2E-B4FD-0E35EE6B96C7}" destId="{C4D1C484-D94D-4552-A71C-19786E8E1BD2}" srcOrd="0" destOrd="0" presId="urn:microsoft.com/office/officeart/2005/8/layout/bProcess4"/>
    <dgm:cxn modelId="{B273C330-7B9D-4E2D-A632-D58821F23519}" type="presOf" srcId="{52DBA3E3-B816-4BED-ACB0-3C6C447F43E9}" destId="{FF89FFCD-7B4E-4A1E-AAE5-86B78F0C10A7}" srcOrd="0" destOrd="0" presId="urn:microsoft.com/office/officeart/2005/8/layout/bProcess4"/>
    <dgm:cxn modelId="{B08A9B58-3F1C-44EB-9651-A067523E7281}" srcId="{C1585368-805C-48AE-8E03-4AD03DAEE8CE}" destId="{77608153-4AF1-4B27-BA01-3BF91CCC7B15}" srcOrd="4" destOrd="0" parTransId="{8877CEB8-4CBA-4A24-BE03-F49BC13E20E0}" sibTransId="{A3ED1AE1-A567-4CE7-AEE1-1D611D5337BD}"/>
    <dgm:cxn modelId="{8B2B6F9F-4189-4BC5-85F8-CE84543982D9}" type="presOf" srcId="{4AEA9A65-077F-416C-8053-75A0A937F944}" destId="{57601439-B1FC-461D-B76F-4A7CCC6F5162}" srcOrd="0" destOrd="0" presId="urn:microsoft.com/office/officeart/2005/8/layout/bProcess4"/>
    <dgm:cxn modelId="{BFD4DDC5-7EC4-4A1E-9833-224ED581D88A}" type="presOf" srcId="{6EBB4CA3-055B-4B82-AA12-E2BDAB5766CB}" destId="{4A47C13A-9E4E-488D-AD48-051117DB28B6}" srcOrd="0" destOrd="0" presId="urn:microsoft.com/office/officeart/2005/8/layout/bProcess4"/>
    <dgm:cxn modelId="{AEC069E1-3544-42DA-A054-5C7190DFAAA3}" srcId="{C1585368-805C-48AE-8E03-4AD03DAEE8CE}" destId="{B3B41062-6DFF-4114-892B-41B77A52A64B}" srcOrd="0" destOrd="0" parTransId="{61EE9EBE-D889-49F8-99FF-D0AFC8048F4F}" sibTransId="{1BB1D4F1-BD03-47B7-92E8-D6B232977268}"/>
    <dgm:cxn modelId="{A9F4DED9-3882-4F60-B028-2622718E3153}" type="presOf" srcId="{6682F9C4-AD1F-465E-A1D0-1F5654092607}" destId="{4B6B2557-BF29-454E-88A5-E5AA670D11C3}" srcOrd="0" destOrd="0" presId="urn:microsoft.com/office/officeart/2005/8/layout/bProcess4"/>
    <dgm:cxn modelId="{11FA2016-2E29-4158-98D1-C11104330EBA}" type="presOf" srcId="{77608153-4AF1-4B27-BA01-3BF91CCC7B15}" destId="{782879CC-FE3B-4A24-AF82-917B7682606A}" srcOrd="0" destOrd="0" presId="urn:microsoft.com/office/officeart/2005/8/layout/bProcess4"/>
    <dgm:cxn modelId="{C5789A33-C599-4573-8D0A-8AD97E32C5BF}" srcId="{C1585368-805C-48AE-8E03-4AD03DAEE8CE}" destId="{3A6B8A45-D0E7-4F29-85A0-42E58CCE4A1A}" srcOrd="7" destOrd="0" parTransId="{F08AD617-2EDD-411A-B103-378CA186EE06}" sibTransId="{D6EEE5A2-6693-4D2E-B4FD-0E35EE6B96C7}"/>
    <dgm:cxn modelId="{4FC810F9-6B99-4AC7-B25E-33B432A5DDDB}" type="presOf" srcId="{05153532-0BAA-4A6D-9255-C8248DEBBA55}" destId="{058AA497-3635-4090-99E8-A8525C32614C}" srcOrd="0" destOrd="0" presId="urn:microsoft.com/office/officeart/2005/8/layout/bProcess4"/>
    <dgm:cxn modelId="{BB7353D1-6DAA-45BA-860C-3B997C164C0C}" srcId="{C1585368-805C-48AE-8E03-4AD03DAEE8CE}" destId="{6682F9C4-AD1F-465E-A1D0-1F5654092607}" srcOrd="2" destOrd="0" parTransId="{02D3A6E0-49FC-4876-9BA3-0D7BB0B4BC51}" sibTransId="{9384ADAE-BBCE-4086-B4C5-1E0D9A6208F9}"/>
    <dgm:cxn modelId="{17365CB6-A4C4-474B-95B3-EDFC76AB88D0}" srcId="{C1585368-805C-48AE-8E03-4AD03DAEE8CE}" destId="{3D70BCB0-C689-49B7-9BC3-07D37D6EB7A2}" srcOrd="3" destOrd="0" parTransId="{57239C46-7746-425D-BE7B-2107B8C34601}" sibTransId="{9BB92EB9-4484-4AC8-9975-00500D94F461}"/>
    <dgm:cxn modelId="{0C4E20E2-7AEB-418A-847E-483B3604664A}" type="presOf" srcId="{3D70BCB0-C689-49B7-9BC3-07D37D6EB7A2}" destId="{DFC1713D-D0A1-4CB1-A534-FF348575AB2B}" srcOrd="0" destOrd="0" presId="urn:microsoft.com/office/officeart/2005/8/layout/bProcess4"/>
    <dgm:cxn modelId="{86B7ECCA-84FC-4FAB-9060-EBA5081716D2}" type="presOf" srcId="{D01DCCE2-CD28-4264-821F-346617CC4C0A}" destId="{1E130AC8-411A-4EEF-B65C-AAE9C3ECB958}" srcOrd="0" destOrd="0" presId="urn:microsoft.com/office/officeart/2005/8/layout/bProcess4"/>
    <dgm:cxn modelId="{DE486B8D-7D94-4FEB-8A2E-68C9053A835F}" type="presOf" srcId="{021DD072-B7BA-4A6B-BEBC-07C83AB6350C}" destId="{E47AFD1F-0374-46FE-BA60-01B96E5A3240}" srcOrd="0" destOrd="0" presId="urn:microsoft.com/office/officeart/2005/8/layout/bProcess4"/>
    <dgm:cxn modelId="{E9A92D6E-7324-4444-BBB4-DC9DC05602B8}" type="presOf" srcId="{1BB1D4F1-BD03-47B7-92E8-D6B232977268}" destId="{4FEF5D6F-B5A2-49AF-8258-FCCD41EABE50}" srcOrd="0" destOrd="0" presId="urn:microsoft.com/office/officeart/2005/8/layout/bProcess4"/>
    <dgm:cxn modelId="{B28DF626-CFC4-439C-8202-52C7B4B34DEE}" type="presOf" srcId="{9384ADAE-BBCE-4086-B4C5-1E0D9A6208F9}" destId="{D3710564-E904-4033-B74A-854680833A0D}" srcOrd="0" destOrd="0" presId="urn:microsoft.com/office/officeart/2005/8/layout/bProcess4"/>
    <dgm:cxn modelId="{21DD9873-9E47-47E2-BA43-A7913CF70718}" type="presOf" srcId="{1C601D9A-A642-46F1-873D-873225BB3E69}" destId="{9ACC2D6E-1ACC-41E5-B0F0-582D2793272F}" srcOrd="0" destOrd="0" presId="urn:microsoft.com/office/officeart/2005/8/layout/bProcess4"/>
    <dgm:cxn modelId="{9D0BE27B-9345-4874-963D-239539154135}" type="presOf" srcId="{C1585368-805C-48AE-8E03-4AD03DAEE8CE}" destId="{C4E3D5D3-7B3C-4655-BCA9-F84C70BD6E39}" srcOrd="0" destOrd="0" presId="urn:microsoft.com/office/officeart/2005/8/layout/bProcess4"/>
    <dgm:cxn modelId="{99F75961-368B-4100-92BC-452ECB3B87BA}" srcId="{C1585368-805C-48AE-8E03-4AD03DAEE8CE}" destId="{05153532-0BAA-4A6D-9255-C8248DEBBA55}" srcOrd="6" destOrd="0" parTransId="{F0BF12A8-CCF7-4CD1-8803-FA490DA48101}" sibTransId="{021DD072-B7BA-4A6B-BEBC-07C83AB6350C}"/>
    <dgm:cxn modelId="{84FE01BC-503C-4E76-9DCE-FA199EE78BE7}" srcId="{C1585368-805C-48AE-8E03-4AD03DAEE8CE}" destId="{4AEA9A65-077F-416C-8053-75A0A937F944}" srcOrd="1" destOrd="0" parTransId="{CFD689A3-B4DD-4F86-9231-CDE5030519FE}" sibTransId="{1C601D9A-A642-46F1-873D-873225BB3E69}"/>
    <dgm:cxn modelId="{7B9801E0-A1A9-4600-AA97-D0FBC496E3C7}" type="presOf" srcId="{B3B41062-6DFF-4114-892B-41B77A52A64B}" destId="{7C9BEB39-F6A7-4FD3-AAFE-A13A7BB93B49}" srcOrd="0" destOrd="0" presId="urn:microsoft.com/office/officeart/2005/8/layout/bProcess4"/>
    <dgm:cxn modelId="{D650700B-F884-4067-8289-BA12DF976756}" type="presOf" srcId="{9BB92EB9-4484-4AC8-9975-00500D94F461}" destId="{49777492-312B-420C-80CB-6FD1A40367EC}" srcOrd="0" destOrd="0" presId="urn:microsoft.com/office/officeart/2005/8/layout/bProcess4"/>
    <dgm:cxn modelId="{AB9B1145-B88D-4BA0-BB7F-42FF7D4A841D}" type="presOf" srcId="{3A6B8A45-D0E7-4F29-85A0-42E58CCE4A1A}" destId="{742A82B5-B2D7-4454-A014-AFAEB5484371}" srcOrd="0" destOrd="0" presId="urn:microsoft.com/office/officeart/2005/8/layout/bProcess4"/>
    <dgm:cxn modelId="{B34F4A62-3AD6-4D2A-9C5E-0053C07AAB74}" srcId="{C1585368-805C-48AE-8E03-4AD03DAEE8CE}" destId="{52DBA3E3-B816-4BED-ACB0-3C6C447F43E9}" srcOrd="5" destOrd="0" parTransId="{698221D4-28B3-4393-AD07-52E726E3AE37}" sibTransId="{6EBB4CA3-055B-4B82-AA12-E2BDAB5766CB}"/>
    <dgm:cxn modelId="{B9B2E823-C256-41E3-9C62-DE8AE0BE0D81}" type="presOf" srcId="{A3ED1AE1-A567-4CE7-AEE1-1D611D5337BD}" destId="{73F6E3B3-2A21-4006-8DD7-42B47DB4E53B}" srcOrd="0" destOrd="0" presId="urn:microsoft.com/office/officeart/2005/8/layout/bProcess4"/>
    <dgm:cxn modelId="{C189ABCC-BF10-463B-AD07-AABC5CFE5F21}" srcId="{C1585368-805C-48AE-8E03-4AD03DAEE8CE}" destId="{D01DCCE2-CD28-4264-821F-346617CC4C0A}" srcOrd="8" destOrd="0" parTransId="{7C66AEB6-E3C4-485F-9690-768D218BDD67}" sibTransId="{42708B14-EBE2-4442-ADD9-7DFC199F1B98}"/>
    <dgm:cxn modelId="{9080F836-D845-4CD3-AB07-C9B84DBF1010}" type="presParOf" srcId="{C4E3D5D3-7B3C-4655-BCA9-F84C70BD6E39}" destId="{346F52E7-E405-45E0-97A2-5D37BCE0CF80}" srcOrd="0" destOrd="0" presId="urn:microsoft.com/office/officeart/2005/8/layout/bProcess4"/>
    <dgm:cxn modelId="{B5A045BE-7CE2-42BB-902A-9543BE88DF73}" type="presParOf" srcId="{346F52E7-E405-45E0-97A2-5D37BCE0CF80}" destId="{1A09C7CC-A85E-49BA-8D06-989276A45664}" srcOrd="0" destOrd="0" presId="urn:microsoft.com/office/officeart/2005/8/layout/bProcess4"/>
    <dgm:cxn modelId="{1B57EA70-7617-4D45-AC41-ED8D09404E72}" type="presParOf" srcId="{346F52E7-E405-45E0-97A2-5D37BCE0CF80}" destId="{7C9BEB39-F6A7-4FD3-AAFE-A13A7BB93B49}" srcOrd="1" destOrd="0" presId="urn:microsoft.com/office/officeart/2005/8/layout/bProcess4"/>
    <dgm:cxn modelId="{88469914-58AD-45B8-9BEE-A5997B1DC9AE}" type="presParOf" srcId="{C4E3D5D3-7B3C-4655-BCA9-F84C70BD6E39}" destId="{4FEF5D6F-B5A2-49AF-8258-FCCD41EABE50}" srcOrd="1" destOrd="0" presId="urn:microsoft.com/office/officeart/2005/8/layout/bProcess4"/>
    <dgm:cxn modelId="{18508CCC-C5C2-4A09-A17B-642A78F1ECFD}" type="presParOf" srcId="{C4E3D5D3-7B3C-4655-BCA9-F84C70BD6E39}" destId="{80204147-5893-4B8B-82A3-BA80C8BB7A9D}" srcOrd="2" destOrd="0" presId="urn:microsoft.com/office/officeart/2005/8/layout/bProcess4"/>
    <dgm:cxn modelId="{2F228896-FB52-420E-9A34-BEACCFBED452}" type="presParOf" srcId="{80204147-5893-4B8B-82A3-BA80C8BB7A9D}" destId="{599FBC65-8CDE-48A0-9CE6-BB84D99C85C9}" srcOrd="0" destOrd="0" presId="urn:microsoft.com/office/officeart/2005/8/layout/bProcess4"/>
    <dgm:cxn modelId="{A77F2EB4-EDD1-4F64-B5A9-632D612B2793}" type="presParOf" srcId="{80204147-5893-4B8B-82A3-BA80C8BB7A9D}" destId="{57601439-B1FC-461D-B76F-4A7CCC6F5162}" srcOrd="1" destOrd="0" presId="urn:microsoft.com/office/officeart/2005/8/layout/bProcess4"/>
    <dgm:cxn modelId="{E0F2CAE5-03DD-40D4-80F5-25ABE9EE7E44}" type="presParOf" srcId="{C4E3D5D3-7B3C-4655-BCA9-F84C70BD6E39}" destId="{9ACC2D6E-1ACC-41E5-B0F0-582D2793272F}" srcOrd="3" destOrd="0" presId="urn:microsoft.com/office/officeart/2005/8/layout/bProcess4"/>
    <dgm:cxn modelId="{0B6600CF-C7C5-4261-AE67-8762DC9FBFB0}" type="presParOf" srcId="{C4E3D5D3-7B3C-4655-BCA9-F84C70BD6E39}" destId="{C44FF6B4-F1B3-4AD8-935F-233D116B73D0}" srcOrd="4" destOrd="0" presId="urn:microsoft.com/office/officeart/2005/8/layout/bProcess4"/>
    <dgm:cxn modelId="{38B9190F-8D2C-4BA4-B5BF-7CC92A1597B8}" type="presParOf" srcId="{C44FF6B4-F1B3-4AD8-935F-233D116B73D0}" destId="{B0243377-E353-474F-B0B6-9E6B0AC5A76C}" srcOrd="0" destOrd="0" presId="urn:microsoft.com/office/officeart/2005/8/layout/bProcess4"/>
    <dgm:cxn modelId="{9FEFFA3B-62F2-417B-B170-34DD35760E65}" type="presParOf" srcId="{C44FF6B4-F1B3-4AD8-935F-233D116B73D0}" destId="{4B6B2557-BF29-454E-88A5-E5AA670D11C3}" srcOrd="1" destOrd="0" presId="urn:microsoft.com/office/officeart/2005/8/layout/bProcess4"/>
    <dgm:cxn modelId="{39B12AB3-9618-44E1-88BE-1A7F90F951C0}" type="presParOf" srcId="{C4E3D5D3-7B3C-4655-BCA9-F84C70BD6E39}" destId="{D3710564-E904-4033-B74A-854680833A0D}" srcOrd="5" destOrd="0" presId="urn:microsoft.com/office/officeart/2005/8/layout/bProcess4"/>
    <dgm:cxn modelId="{6BEC75D4-B1C7-46C7-B0DD-4BCEA2849D95}" type="presParOf" srcId="{C4E3D5D3-7B3C-4655-BCA9-F84C70BD6E39}" destId="{AD4D2721-DC9C-4BFC-98B2-77372B7DF772}" srcOrd="6" destOrd="0" presId="urn:microsoft.com/office/officeart/2005/8/layout/bProcess4"/>
    <dgm:cxn modelId="{3965E6D9-B745-4126-96E3-25EA2ABEDFD9}" type="presParOf" srcId="{AD4D2721-DC9C-4BFC-98B2-77372B7DF772}" destId="{4CA28205-48D1-4C27-891C-9FFB726904D1}" srcOrd="0" destOrd="0" presId="urn:microsoft.com/office/officeart/2005/8/layout/bProcess4"/>
    <dgm:cxn modelId="{AA612912-969F-41D9-AF2F-1F5C34515997}" type="presParOf" srcId="{AD4D2721-DC9C-4BFC-98B2-77372B7DF772}" destId="{DFC1713D-D0A1-4CB1-A534-FF348575AB2B}" srcOrd="1" destOrd="0" presId="urn:microsoft.com/office/officeart/2005/8/layout/bProcess4"/>
    <dgm:cxn modelId="{0C62ECE4-0C53-44CC-B656-14C7717FC97F}" type="presParOf" srcId="{C4E3D5D3-7B3C-4655-BCA9-F84C70BD6E39}" destId="{49777492-312B-420C-80CB-6FD1A40367EC}" srcOrd="7" destOrd="0" presId="urn:microsoft.com/office/officeart/2005/8/layout/bProcess4"/>
    <dgm:cxn modelId="{AF5C70D3-5EF1-4D82-8570-0DF1FAC3080F}" type="presParOf" srcId="{C4E3D5D3-7B3C-4655-BCA9-F84C70BD6E39}" destId="{5530FA9C-91E6-47C2-9F33-173B0E89EFAE}" srcOrd="8" destOrd="0" presId="urn:microsoft.com/office/officeart/2005/8/layout/bProcess4"/>
    <dgm:cxn modelId="{5131AA12-563D-423F-A9D2-50E4132A49E1}" type="presParOf" srcId="{5530FA9C-91E6-47C2-9F33-173B0E89EFAE}" destId="{260F954D-4E15-42D3-9FED-396F4ED3E97D}" srcOrd="0" destOrd="0" presId="urn:microsoft.com/office/officeart/2005/8/layout/bProcess4"/>
    <dgm:cxn modelId="{23B4028F-81B6-45B5-9746-895F495F249A}" type="presParOf" srcId="{5530FA9C-91E6-47C2-9F33-173B0E89EFAE}" destId="{782879CC-FE3B-4A24-AF82-917B7682606A}" srcOrd="1" destOrd="0" presId="urn:microsoft.com/office/officeart/2005/8/layout/bProcess4"/>
    <dgm:cxn modelId="{F4EA9BA1-3B4E-4FE7-A4FC-6F55A6E83863}" type="presParOf" srcId="{C4E3D5D3-7B3C-4655-BCA9-F84C70BD6E39}" destId="{73F6E3B3-2A21-4006-8DD7-42B47DB4E53B}" srcOrd="9" destOrd="0" presId="urn:microsoft.com/office/officeart/2005/8/layout/bProcess4"/>
    <dgm:cxn modelId="{55D588CC-074B-4E51-91C3-1BA909844E7B}" type="presParOf" srcId="{C4E3D5D3-7B3C-4655-BCA9-F84C70BD6E39}" destId="{39921AC5-AF56-4CCF-9444-75FAC7863D20}" srcOrd="10" destOrd="0" presId="urn:microsoft.com/office/officeart/2005/8/layout/bProcess4"/>
    <dgm:cxn modelId="{AC854F9E-5C4C-42E7-8C7E-73A1D9D1B602}" type="presParOf" srcId="{39921AC5-AF56-4CCF-9444-75FAC7863D20}" destId="{5230748F-34AA-4E5B-B3C3-CC8DB0608BAB}" srcOrd="0" destOrd="0" presId="urn:microsoft.com/office/officeart/2005/8/layout/bProcess4"/>
    <dgm:cxn modelId="{FA88C585-0F36-42E6-BCDE-4CD2637A11B2}" type="presParOf" srcId="{39921AC5-AF56-4CCF-9444-75FAC7863D20}" destId="{FF89FFCD-7B4E-4A1E-AAE5-86B78F0C10A7}" srcOrd="1" destOrd="0" presId="urn:microsoft.com/office/officeart/2005/8/layout/bProcess4"/>
    <dgm:cxn modelId="{22BBE31B-2335-47F1-9C32-E102C83C8496}" type="presParOf" srcId="{C4E3D5D3-7B3C-4655-BCA9-F84C70BD6E39}" destId="{4A47C13A-9E4E-488D-AD48-051117DB28B6}" srcOrd="11" destOrd="0" presId="urn:microsoft.com/office/officeart/2005/8/layout/bProcess4"/>
    <dgm:cxn modelId="{5F37747F-FF38-4F99-87B8-4BF3880FF43A}" type="presParOf" srcId="{C4E3D5D3-7B3C-4655-BCA9-F84C70BD6E39}" destId="{27112C18-71ED-49DB-95B8-58DAA2FB1938}" srcOrd="12" destOrd="0" presId="urn:microsoft.com/office/officeart/2005/8/layout/bProcess4"/>
    <dgm:cxn modelId="{493259DC-D3D5-4E44-A846-523F1BEDBAA4}" type="presParOf" srcId="{27112C18-71ED-49DB-95B8-58DAA2FB1938}" destId="{92B17760-438F-46E6-93AB-4E3079112A3C}" srcOrd="0" destOrd="0" presId="urn:microsoft.com/office/officeart/2005/8/layout/bProcess4"/>
    <dgm:cxn modelId="{F938205F-2D33-40B1-8508-5642F1FF647E}" type="presParOf" srcId="{27112C18-71ED-49DB-95B8-58DAA2FB1938}" destId="{058AA497-3635-4090-99E8-A8525C32614C}" srcOrd="1" destOrd="0" presId="urn:microsoft.com/office/officeart/2005/8/layout/bProcess4"/>
    <dgm:cxn modelId="{10C117D5-735C-4718-83C5-3F01EACF5F77}" type="presParOf" srcId="{C4E3D5D3-7B3C-4655-BCA9-F84C70BD6E39}" destId="{E47AFD1F-0374-46FE-BA60-01B96E5A3240}" srcOrd="13" destOrd="0" presId="urn:microsoft.com/office/officeart/2005/8/layout/bProcess4"/>
    <dgm:cxn modelId="{E1063FAA-8673-4224-AE9E-6D87056AA368}" type="presParOf" srcId="{C4E3D5D3-7B3C-4655-BCA9-F84C70BD6E39}" destId="{82D8456A-D23E-4E50-8682-DB0BCB16B376}" srcOrd="14" destOrd="0" presId="urn:microsoft.com/office/officeart/2005/8/layout/bProcess4"/>
    <dgm:cxn modelId="{95D24EDB-86F3-45FB-B031-10E351C99B0A}" type="presParOf" srcId="{82D8456A-D23E-4E50-8682-DB0BCB16B376}" destId="{65500D44-1D1F-49CD-8748-F09454DAD69E}" srcOrd="0" destOrd="0" presId="urn:microsoft.com/office/officeart/2005/8/layout/bProcess4"/>
    <dgm:cxn modelId="{7AB6908D-F489-4361-BE0D-A5606179A4D7}" type="presParOf" srcId="{82D8456A-D23E-4E50-8682-DB0BCB16B376}" destId="{742A82B5-B2D7-4454-A014-AFAEB5484371}" srcOrd="1" destOrd="0" presId="urn:microsoft.com/office/officeart/2005/8/layout/bProcess4"/>
    <dgm:cxn modelId="{8DD0A6DC-B14E-4E1D-9201-AD2B53AA5E41}" type="presParOf" srcId="{C4E3D5D3-7B3C-4655-BCA9-F84C70BD6E39}" destId="{C4D1C484-D94D-4552-A71C-19786E8E1BD2}" srcOrd="15" destOrd="0" presId="urn:microsoft.com/office/officeart/2005/8/layout/bProcess4"/>
    <dgm:cxn modelId="{C9CB8CD0-0AF2-4233-842F-D67F4954C333}" type="presParOf" srcId="{C4E3D5D3-7B3C-4655-BCA9-F84C70BD6E39}" destId="{CC0767DC-2E2C-4BEC-911F-44E8994CCB8B}" srcOrd="16" destOrd="0" presId="urn:microsoft.com/office/officeart/2005/8/layout/bProcess4"/>
    <dgm:cxn modelId="{5E09BE1E-206A-4A2D-B862-556E023A792E}" type="presParOf" srcId="{CC0767DC-2E2C-4BEC-911F-44E8994CCB8B}" destId="{5B623DD9-5484-41CB-AEE6-03374E4AB741}" srcOrd="0" destOrd="0" presId="urn:microsoft.com/office/officeart/2005/8/layout/bProcess4"/>
    <dgm:cxn modelId="{353DA65F-864C-4A6A-A5E6-11368DC50656}" type="presParOf" srcId="{CC0767DC-2E2C-4BEC-911F-44E8994CCB8B}" destId="{1E130AC8-411A-4EEF-B65C-AAE9C3ECB95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3FBBF-14E1-4B05-B4AD-E625CE9DE1D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52A33-376F-447D-8FA6-244FD072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8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7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4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2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4607-6D05-4855-A622-8398273165B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4E4D-08E8-443A-AC25-60F1A759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6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</a:rPr>
              <a:t>শুভ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</a:rPr>
              <a:t>সকাল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80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2937" cy="337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88" y="0"/>
            <a:ext cx="4114800" cy="2800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1888"/>
            <a:ext cx="4452937" cy="308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87" y="3671888"/>
            <a:ext cx="4114800" cy="308038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714875" y="171450"/>
            <a:ext cx="2800350" cy="1343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প্রেরক</a:t>
            </a:r>
            <a:endParaRPr lang="en-US" sz="5400" dirty="0"/>
          </a:p>
        </p:txBody>
      </p:sp>
      <p:sp>
        <p:nvSpPr>
          <p:cNvPr id="7" name="Left Arrow 6"/>
          <p:cNvSpPr/>
          <p:nvPr/>
        </p:nvSpPr>
        <p:spPr>
          <a:xfrm>
            <a:off x="4691061" y="5266372"/>
            <a:ext cx="2928937" cy="148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মাধ্যম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নির্বাচন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4900613" y="1400175"/>
            <a:ext cx="2800350" cy="2000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প্রেরণযোগ্য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সাজানো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964905" y="3671888"/>
            <a:ext cx="2814638" cy="1300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সংবাদ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প্রেরণ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64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0"/>
            <a:ext cx="4133850" cy="3286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25"/>
            <a:ext cx="4876800" cy="357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3533012"/>
            <a:ext cx="4133850" cy="3324987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767262" y="-28573"/>
            <a:ext cx="3181350" cy="16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সংবাদ</a:t>
            </a:r>
            <a:r>
              <a:rPr lang="en-US" sz="4400" dirty="0" smtClean="0"/>
              <a:t> </a:t>
            </a:r>
            <a:r>
              <a:rPr lang="en-US" sz="4400" dirty="0" err="1" smtClean="0"/>
              <a:t>গ্রহণ</a:t>
            </a:r>
            <a:endParaRPr lang="en-US" sz="4400" dirty="0"/>
          </a:p>
        </p:txBody>
      </p:sp>
      <p:sp>
        <p:nvSpPr>
          <p:cNvPr id="7" name="Left Arrow 6"/>
          <p:cNvSpPr/>
          <p:nvPr/>
        </p:nvSpPr>
        <p:spPr>
          <a:xfrm>
            <a:off x="4986338" y="5057774"/>
            <a:ext cx="3071812" cy="1800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গ্রহণ</a:t>
            </a:r>
            <a:r>
              <a:rPr lang="en-US" sz="5400" dirty="0" smtClean="0"/>
              <a:t>/</a:t>
            </a:r>
            <a:r>
              <a:rPr lang="en-US" sz="5400" dirty="0" err="1" smtClean="0"/>
              <a:t>বর্জন</a:t>
            </a:r>
            <a:endParaRPr lang="en-US" sz="5400" dirty="0"/>
          </a:p>
        </p:txBody>
      </p:sp>
      <p:sp>
        <p:nvSpPr>
          <p:cNvPr id="8" name="Right Arrow 7"/>
          <p:cNvSpPr/>
          <p:nvPr/>
        </p:nvSpPr>
        <p:spPr>
          <a:xfrm>
            <a:off x="5086350" y="3286125"/>
            <a:ext cx="2971800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ফলাবর্তন</a:t>
            </a:r>
            <a:endParaRPr lang="en-US" sz="4400" dirty="0"/>
          </a:p>
        </p:txBody>
      </p:sp>
      <p:sp>
        <p:nvSpPr>
          <p:cNvPr id="9" name="Right Arrow 8"/>
          <p:cNvSpPr/>
          <p:nvPr/>
        </p:nvSpPr>
        <p:spPr>
          <a:xfrm>
            <a:off x="4986338" y="1871663"/>
            <a:ext cx="3071812" cy="141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গ্রহণযোগ্য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সাজানো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55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9085" y="3054539"/>
            <a:ext cx="676904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9085" y="4969365"/>
            <a:ext cx="893837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সংবাদের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প্রত্যুত্তর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প্রদানকে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085" y="6115925"/>
            <a:ext cx="18265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ভাষণ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5804" y="6097585"/>
            <a:ext cx="178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6892" y="6115925"/>
            <a:ext cx="16844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অবহিতকরণ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2582" y="6097585"/>
            <a:ext cx="17395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ফলাবর্তন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9085" y="3740159"/>
            <a:ext cx="323288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প্রাপক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1970" y="3667397"/>
            <a:ext cx="3050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ডিকোডিং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9085" y="4400415"/>
            <a:ext cx="32584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6283" y="4410745"/>
            <a:ext cx="30260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ফলাবর্তন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101735" y="3732805"/>
            <a:ext cx="644801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/>
          <p:cNvSpPr/>
          <p:nvPr/>
        </p:nvSpPr>
        <p:spPr>
          <a:xfrm rot="14014148">
            <a:off x="6346596" y="425026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2009267" y="3762533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009267" y="431357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084690" y="606397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8342752" y="6015361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6048074" y="607126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1599085" y="605468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99085" y="1016736"/>
            <a:ext cx="6891394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9085" y="1614117"/>
            <a:ext cx="323288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প্রেরক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1969" y="1546259"/>
            <a:ext cx="3050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9085" y="2118909"/>
            <a:ext cx="323288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31969" y="2118909"/>
            <a:ext cx="3050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প্রাপক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6123313" y="151133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alf Frame 34"/>
          <p:cNvSpPr/>
          <p:nvPr/>
        </p:nvSpPr>
        <p:spPr>
          <a:xfrm rot="14014148">
            <a:off x="2380862" y="1473928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2212395" y="212114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123313" y="213960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99085" y="-62450"/>
            <a:ext cx="217077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842963" y="2271713"/>
            <a:ext cx="9586913" cy="410051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6000" dirty="0" smtClean="0"/>
          </a:p>
          <a:p>
            <a:endParaRPr lang="en-US" sz="6000" dirty="0"/>
          </a:p>
          <a:p>
            <a:r>
              <a:rPr lang="en-US" sz="6000" dirty="0" smtClean="0">
                <a:solidFill>
                  <a:schemeClr val="bg1"/>
                </a:solidFill>
              </a:rPr>
              <a:t>১। </a:t>
            </a:r>
            <a:r>
              <a:rPr lang="en-US" sz="6000" dirty="0" err="1" smtClean="0">
                <a:solidFill>
                  <a:schemeClr val="bg1"/>
                </a:solidFill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কী</a:t>
            </a:r>
            <a:r>
              <a:rPr lang="en-US" sz="6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২। </a:t>
            </a:r>
            <a:r>
              <a:rPr lang="en-US" sz="6000" dirty="0" err="1" smtClean="0">
                <a:solidFill>
                  <a:schemeClr val="bg1"/>
                </a:solidFill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কী</a:t>
            </a:r>
            <a:r>
              <a:rPr lang="en-US" sz="6000" dirty="0">
                <a:solidFill>
                  <a:schemeClr val="bg1"/>
                </a:solidFill>
              </a:rPr>
              <a:t>?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৩। </a:t>
            </a:r>
            <a:r>
              <a:rPr lang="en-US" sz="6000" dirty="0" err="1" smtClean="0">
                <a:solidFill>
                  <a:schemeClr val="bg1"/>
                </a:solidFill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প্রক্রিয়া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কী</a:t>
            </a:r>
            <a:r>
              <a:rPr lang="en-US" sz="6000" dirty="0">
                <a:solidFill>
                  <a:schemeClr val="bg1"/>
                </a:solidFill>
              </a:rPr>
              <a:t>?</a:t>
            </a:r>
          </a:p>
          <a:p>
            <a:endParaRPr lang="en-US" sz="6000" dirty="0"/>
          </a:p>
        </p:txBody>
      </p:sp>
      <p:sp>
        <p:nvSpPr>
          <p:cNvPr id="3" name="Snip Same Side Corner Rectangle 2"/>
          <p:cNvSpPr/>
          <p:nvPr/>
        </p:nvSpPr>
        <p:spPr>
          <a:xfrm>
            <a:off x="3071813" y="442913"/>
            <a:ext cx="5157787" cy="1557337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reflection blurRad="6350" stA="55000" endA="300" endPos="45500" dir="5400000" sy="-100000" algn="bl" rotWithShape="0"/>
                </a:effectLst>
              </a:rPr>
              <a:t>দলগত</a:t>
            </a:r>
            <a:r>
              <a:rPr lang="en-US" sz="6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reflection blurRad="6350" stA="55000" endA="300" endPos="45500" dir="5400000" sy="-100000" algn="bl" rotWithShape="0"/>
                </a:effectLst>
              </a:rPr>
              <a:t>মূল্যায়ন</a:t>
            </a: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6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/>
              <a:t>           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সকলকে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9381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037430"/>
            <a:ext cx="4229100" cy="46402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বৈরাগী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B0F0"/>
                </a:solidFill>
              </a:rPr>
              <a:t>শরণখোলা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সরকারি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কলেজ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শরণখোলা,বাগেরহাট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01726599725</a:t>
            </a:r>
          </a:p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Email:kishorebairagee@gmail.com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89" y="987425"/>
            <a:ext cx="5055936" cy="5213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340226" y="0"/>
            <a:ext cx="30464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পরিচিতি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659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57275" y="1800226"/>
            <a:ext cx="10272712" cy="478631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আালোচনার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                         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2" name="Oval Callout 1"/>
          <p:cNvSpPr/>
          <p:nvPr/>
        </p:nvSpPr>
        <p:spPr>
          <a:xfrm>
            <a:off x="7534275" y="0"/>
            <a:ext cx="4657725" cy="1400175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</a:rPr>
              <a:t>পাঠ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পরিচিতি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271463"/>
            <a:ext cx="4729163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4" y="292387"/>
            <a:ext cx="7462837" cy="331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3586163"/>
            <a:ext cx="561975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1" y="3586163"/>
            <a:ext cx="6605587" cy="280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6275" y="0"/>
            <a:ext cx="334327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দেখি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86513"/>
            <a:ext cx="677227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ছবিগুলো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</a:t>
            </a:r>
            <a:r>
              <a:rPr lang="en-US" sz="4400" dirty="0" err="1" smtClean="0"/>
              <a:t>বুঝতে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পারছি</a:t>
            </a:r>
            <a:r>
              <a:rPr lang="en-US" sz="4400" dirty="0" smtClean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00863" y="6386513"/>
            <a:ext cx="52577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কারো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সাথে</a:t>
            </a:r>
            <a:r>
              <a:rPr lang="en-US" sz="4000" dirty="0" smtClean="0"/>
              <a:t> </a:t>
            </a:r>
            <a:r>
              <a:rPr lang="en-US" sz="4000" dirty="0" err="1" smtClean="0"/>
              <a:t>যোগাযোগ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করছে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05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7464" y="108785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464" y="4985840"/>
            <a:ext cx="6700838" cy="175432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ব্যবসায়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এর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প্রক্রিয়া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।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1124449"/>
            <a:ext cx="8925639" cy="38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4" y="2101755"/>
            <a:ext cx="99219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ব্যবসায়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  <a:sym typeface="Webdings"/>
            </a:endParaRPr>
          </a:p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ব্যবসায়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প্রক্রিয়া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7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7" y="4171950"/>
            <a:ext cx="10015538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দুই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বা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ততোধিক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ব্যক্তি,দল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বা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পক্ষের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মধ্যে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কোনো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সংবাদ,তথ্য,ভাব,ইচ্ছা,আকাঙ্খা,মনোভাব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ইত্যাদির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বিনিময়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হলে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তাকে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যোগাযোগ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বলে</a:t>
            </a:r>
            <a:r>
              <a:rPr lang="en-US" sz="5400" dirty="0" smtClean="0">
                <a:solidFill>
                  <a:srgbClr val="00B0F0"/>
                </a:solidFill>
              </a:rPr>
              <a:t> ।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0"/>
            <a:ext cx="10015538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5967993"/>
              </p:ext>
            </p:extLst>
          </p:nvPr>
        </p:nvGraphicFramePr>
        <p:xfrm>
          <a:off x="2046287" y="13197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7625" y="0"/>
            <a:ext cx="425767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</a:rPr>
              <a:t>যোগাযোগ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প্রক্রিয়া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553065"/>
            <a:ext cx="586263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/>
              <a:t>ব্যবসায়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যোগাযোগ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 ?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100263"/>
            <a:ext cx="10058400" cy="34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215</Words>
  <Application>Microsoft Office PowerPoint</Application>
  <PresentationFormat>Widescreen</PresentationFormat>
  <Paragraphs>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Webdings</vt:lpstr>
      <vt:lpstr>Office Theme</vt:lpstr>
      <vt:lpstr>শুভ সকাল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</cp:lastModifiedBy>
  <cp:revision>52</cp:revision>
  <dcterms:created xsi:type="dcterms:W3CDTF">2019-08-12T03:32:26Z</dcterms:created>
  <dcterms:modified xsi:type="dcterms:W3CDTF">2020-05-15T02:07:50Z</dcterms:modified>
</cp:coreProperties>
</file>