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tableStyles" Target="tableStyle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6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0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8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9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70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7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7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7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4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5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4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1371600" y="423197"/>
            <a:ext cx="7772400" cy="833705"/>
          </a:xfrm>
        </p:spPr>
        <p:txBody>
          <a:bodyPr>
            <a:noAutofit/>
          </a:bodyPr>
          <a:p>
            <a:r>
              <a:rPr altLang="zh-CN" b="1" sz="8600" i="1" lang="en-GB" u="sng"/>
              <a:t>স</a:t>
            </a:r>
            <a:r>
              <a:rPr altLang="zh-CN" b="1" sz="8600" i="1" lang="en-GB" u="sng"/>
              <a:t>ব</a:t>
            </a:r>
            <a:r>
              <a:rPr altLang="zh-CN" b="1" sz="8600" i="1" lang="en-GB" u="sng"/>
              <a:t>া</a:t>
            </a:r>
            <a:r>
              <a:rPr altLang="zh-CN" b="1" sz="8600" i="1" lang="en-GB" u="sng"/>
              <a:t>ই</a:t>
            </a:r>
            <a:r>
              <a:rPr altLang="zh-CN" b="1" sz="8600" i="1" lang="en-GB" u="sng"/>
              <a:t>ক</a:t>
            </a:r>
            <a:r>
              <a:rPr altLang="zh-CN" b="1" sz="8600" i="1" lang="en-GB" u="sng"/>
              <a:t>ে</a:t>
            </a:r>
            <a:r>
              <a:rPr altLang="en-GB" b="1" sz="8600" i="1" lang="en-US" u="sng"/>
              <a:t> </a:t>
            </a:r>
            <a:r>
              <a:rPr altLang="en-GB" b="1" sz="8600" i="1" lang="en-GB" u="sng"/>
              <a:t>স</a:t>
            </a:r>
            <a:r>
              <a:rPr altLang="en-GB" b="1" sz="8600" i="1" lang="en-GB" u="sng"/>
              <a:t>্</a:t>
            </a:r>
            <a:r>
              <a:rPr altLang="en-GB" b="1" sz="8600" i="1" lang="en-GB" u="sng"/>
              <a:t>ব</a:t>
            </a:r>
            <a:r>
              <a:rPr altLang="en-GB" b="1" sz="8600" i="1" lang="en-GB" u="sng"/>
              <a:t>াগতম</a:t>
            </a:r>
            <a:r>
              <a:rPr altLang="en-GB" b="1" sz="8600" i="1" lang="en-US" u="sng"/>
              <a:t> </a:t>
            </a:r>
            <a:endParaRPr altLang="zh-CN" b="1" sz="8600" i="1" lang="en-US" u="sn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"/>
          <p:cNvSpPr>
            <a:spLocks noGrp="1"/>
          </p:cNvSpPr>
          <p:nvPr>
            <p:ph type="ctrTitle"/>
          </p:nvPr>
        </p:nvSpPr>
        <p:spPr>
          <a:xfrm>
            <a:off x="685800" y="135300"/>
            <a:ext cx="7772400" cy="1031610"/>
          </a:xfrm>
          <a:solidFill>
            <a:srgbClr val="330066"/>
          </a:solidFill>
          <a:ln w="63500">
            <a:solidFill>
              <a:srgbClr val="FFE100"/>
            </a:solidFill>
            <a:prstDash val="solid"/>
          </a:ln>
        </p:spPr>
        <p:txBody>
          <a:bodyPr/>
          <a:p>
            <a:r>
              <a:rPr b="1" sz="7100" i="1" lang="en-GB" u="sng">
                <a:solidFill>
                  <a:srgbClr val="92D04F"/>
                </a:solidFill>
              </a:rPr>
              <a:t>আ</a:t>
            </a:r>
            <a:r>
              <a:rPr b="1" sz="7100" i="1" lang="en-GB" u="sng">
                <a:solidFill>
                  <a:srgbClr val="92D04F"/>
                </a:solidFill>
              </a:rPr>
              <a:t>য়</a:t>
            </a:r>
            <a:r>
              <a:rPr b="1" sz="7100" i="1" lang="en-GB" u="sng">
                <a:solidFill>
                  <a:srgbClr val="92D04F"/>
                </a:solidFill>
              </a:rPr>
              <a:t>া</a:t>
            </a:r>
            <a:r>
              <a:rPr b="1" sz="7100" i="1" lang="en-GB" u="sng">
                <a:solidFill>
                  <a:srgbClr val="92D04F"/>
                </a:solidFill>
              </a:rPr>
              <a:t>ত</a:t>
            </a:r>
            <a:r>
              <a:rPr altLang="en-GB" b="1" sz="7100" i="1" lang="en-US" u="sng">
                <a:solidFill>
                  <a:srgbClr val="92D04F"/>
                </a:solidFill>
              </a:rPr>
              <a:t> </a:t>
            </a:r>
            <a:r>
              <a:rPr altLang="en-GB" b="1" sz="7100" i="1" lang="en-GB" u="sng">
                <a:solidFill>
                  <a:srgbClr val="92D04F"/>
                </a:solidFill>
              </a:rPr>
              <a:t>ন</a:t>
            </a:r>
            <a:r>
              <a:rPr altLang="en-GB" b="1" sz="7100" i="1" lang="en-GB" u="sng">
                <a:solidFill>
                  <a:srgbClr val="92D04F"/>
                </a:solidFill>
              </a:rPr>
              <a:t>ং</a:t>
            </a:r>
            <a:r>
              <a:rPr altLang="en-GB" b="1" sz="7100" i="1" lang="en-US" u="sng">
                <a:solidFill>
                  <a:srgbClr val="92D04F"/>
                </a:solidFill>
              </a:rPr>
              <a:t> </a:t>
            </a:r>
            <a:r>
              <a:rPr altLang="en-US" b="1" sz="7100" i="1" lang="en-GB" u="sng">
                <a:solidFill>
                  <a:srgbClr val="92D04F"/>
                </a:solidFill>
              </a:rPr>
              <a:t>১</a:t>
            </a:r>
            <a:r>
              <a:rPr altLang="en-US" b="1" sz="7100" i="1" lang="en-GB" u="sng">
                <a:solidFill>
                  <a:srgbClr val="92D04F"/>
                </a:solidFill>
              </a:rPr>
              <a:t>৯</a:t>
            </a:r>
            <a:r>
              <a:rPr altLang="en-US" b="1" sz="7100" i="1" lang="en-GB" u="sng">
                <a:solidFill>
                  <a:srgbClr val="92D04F"/>
                </a:solidFill>
              </a:rPr>
              <a:t>৩</a:t>
            </a:r>
            <a:r>
              <a:rPr altLang="en-GB" b="1" sz="7100" i="1" lang="en-US" u="sng">
                <a:solidFill>
                  <a:srgbClr val="92D04F"/>
                </a:solidFill>
              </a:rPr>
              <a:t> </a:t>
            </a:r>
            <a:endParaRPr b="1" sz="7100" i="1" lang="en-GB" u="sng">
              <a:solidFill>
                <a:srgbClr val="92D04F"/>
              </a:solidFill>
            </a:endParaRPr>
          </a:p>
        </p:txBody>
      </p:sp>
      <p:sp>
        <p:nvSpPr>
          <p:cNvPr id="1048611" name=""/>
          <p:cNvSpPr>
            <a:spLocks noGrp="1"/>
          </p:cNvSpPr>
          <p:nvPr>
            <p:ph type="subTitle" idx="1"/>
          </p:nvPr>
        </p:nvSpPr>
        <p:spPr>
          <a:xfrm>
            <a:off x="54434" y="1580280"/>
            <a:ext cx="9089566" cy="5022830"/>
          </a:xfrm>
          <a:solidFill>
            <a:srgbClr val="92D04F"/>
          </a:solidFill>
          <a:ln w="63500">
            <a:solidFill>
              <a:srgbClr val="FFE100"/>
            </a:solidFill>
            <a:prstDash val="sysDash"/>
          </a:ln>
        </p:spPr>
        <p:txBody>
          <a:bodyPr/>
          <a:p>
            <a:pPr algn="r"/>
            <a:r>
              <a:rPr b="1" sz="3400" i="1" lang="en-GB">
                <a:solidFill>
                  <a:srgbClr val="BF0000"/>
                </a:solidFill>
              </a:rPr>
              <a:t>و</a:t>
            </a:r>
            <a:r>
              <a:rPr b="1" sz="3400" i="1" lang="en-GB">
                <a:solidFill>
                  <a:srgbClr val="BF0000"/>
                </a:solidFill>
              </a:rPr>
              <a:t>ق</a:t>
            </a:r>
            <a:r>
              <a:rPr b="1" sz="3400" i="1" lang="en-GB">
                <a:solidFill>
                  <a:srgbClr val="BF0000"/>
                </a:solidFill>
              </a:rPr>
              <a:t>ت</a:t>
            </a:r>
            <a:r>
              <a:rPr b="1" sz="3400" i="1" lang="en-GB">
                <a:solidFill>
                  <a:srgbClr val="BF0000"/>
                </a:solidFill>
              </a:rPr>
              <a:t>ل</a:t>
            </a:r>
            <a:r>
              <a:rPr b="1" sz="3400" i="1" lang="en-GB">
                <a:solidFill>
                  <a:srgbClr val="BF0000"/>
                </a:solidFill>
              </a:rPr>
              <a:t>و</a:t>
            </a:r>
            <a:r>
              <a:rPr b="1" sz="3400" i="1" lang="en-GB">
                <a:solidFill>
                  <a:srgbClr val="BF0000"/>
                </a:solidFill>
              </a:rPr>
              <a:t>ه</a:t>
            </a:r>
            <a:r>
              <a:rPr b="1" sz="3400" i="1" lang="en-GB">
                <a:solidFill>
                  <a:srgbClr val="BF0000"/>
                </a:solidFill>
              </a:rPr>
              <a:t>م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ح</a:t>
            </a:r>
            <a:r>
              <a:rPr altLang="en-GB" b="1" sz="3400" i="1" lang="en-GB">
                <a:solidFill>
                  <a:srgbClr val="BF0000"/>
                </a:solidFill>
              </a:rPr>
              <a:t>ت</a:t>
            </a:r>
            <a:r>
              <a:rPr altLang="en-GB" b="1" sz="3400" i="1" lang="en-GB">
                <a:solidFill>
                  <a:srgbClr val="BF0000"/>
                </a:solidFill>
              </a:rPr>
              <a:t>ى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ل</a:t>
            </a:r>
            <a:r>
              <a:rPr altLang="en-GB" b="1" sz="3400" i="1" lang="en-GB">
                <a:solidFill>
                  <a:srgbClr val="BF0000"/>
                </a:solidFill>
              </a:rPr>
              <a:t>ا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ت</a:t>
            </a:r>
            <a:r>
              <a:rPr altLang="en-GB" b="1" sz="3400" i="1" lang="en-GB">
                <a:solidFill>
                  <a:srgbClr val="BF0000"/>
                </a:solidFill>
              </a:rPr>
              <a:t>ك</a:t>
            </a:r>
            <a:r>
              <a:rPr altLang="en-GB" b="1" sz="3400" i="1" lang="en-GB">
                <a:solidFill>
                  <a:srgbClr val="BF0000"/>
                </a:solidFill>
              </a:rPr>
              <a:t>و</a:t>
            </a:r>
            <a:r>
              <a:rPr altLang="en-GB" b="1" sz="3400" i="1" lang="en-GB">
                <a:solidFill>
                  <a:srgbClr val="BF0000"/>
                </a:solidFill>
              </a:rPr>
              <a:t>ن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ف</a:t>
            </a:r>
            <a:r>
              <a:rPr altLang="en-GB" b="1" sz="3400" i="1" lang="en-GB">
                <a:solidFill>
                  <a:srgbClr val="BF0000"/>
                </a:solidFill>
              </a:rPr>
              <a:t>ت</a:t>
            </a:r>
            <a:r>
              <a:rPr altLang="en-GB" b="1" sz="3400" i="1" lang="en-GB">
                <a:solidFill>
                  <a:srgbClr val="BF0000"/>
                </a:solidFill>
              </a:rPr>
              <a:t>ن</a:t>
            </a:r>
            <a:r>
              <a:rPr altLang="en-GB" b="1" sz="3400" i="1" lang="en-GB">
                <a:solidFill>
                  <a:srgbClr val="BF0000"/>
                </a:solidFill>
              </a:rPr>
              <a:t>ة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و</a:t>
            </a:r>
            <a:r>
              <a:rPr altLang="en-GB" b="1" sz="3400" i="1" lang="en-GB">
                <a:solidFill>
                  <a:srgbClr val="BF0000"/>
                </a:solidFill>
              </a:rPr>
              <a:t>ي</a:t>
            </a:r>
            <a:r>
              <a:rPr altLang="en-GB" b="1" sz="3400" i="1" lang="en-GB">
                <a:solidFill>
                  <a:srgbClr val="BF0000"/>
                </a:solidFill>
              </a:rPr>
              <a:t>ك</a:t>
            </a:r>
            <a:r>
              <a:rPr altLang="en-GB" b="1" sz="3400" i="1" lang="en-GB">
                <a:solidFill>
                  <a:srgbClr val="BF0000"/>
                </a:solidFill>
              </a:rPr>
              <a:t>و</a:t>
            </a:r>
            <a:r>
              <a:rPr altLang="en-GB" b="1" sz="3400" i="1" lang="en-GB">
                <a:solidFill>
                  <a:srgbClr val="BF0000"/>
                </a:solidFill>
              </a:rPr>
              <a:t>ن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ا</a:t>
            </a:r>
            <a:r>
              <a:rPr altLang="en-GB" b="1" sz="3400" i="1" lang="en-GB">
                <a:solidFill>
                  <a:srgbClr val="BF0000"/>
                </a:solidFill>
              </a:rPr>
              <a:t>ل</a:t>
            </a:r>
            <a:r>
              <a:rPr altLang="en-GB" b="1" sz="3400" i="1" lang="en-GB">
                <a:solidFill>
                  <a:srgbClr val="BF0000"/>
                </a:solidFill>
              </a:rPr>
              <a:t>د</a:t>
            </a:r>
            <a:r>
              <a:rPr altLang="en-GB" b="1" sz="3400" i="1" lang="en-GB">
                <a:solidFill>
                  <a:srgbClr val="BF0000"/>
                </a:solidFill>
              </a:rPr>
              <a:t>ي</a:t>
            </a:r>
            <a:r>
              <a:rPr altLang="en-GB" b="1" sz="3400" i="1" lang="en-GB">
                <a:solidFill>
                  <a:srgbClr val="BF0000"/>
                </a:solidFill>
              </a:rPr>
              <a:t>ن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ل</a:t>
            </a:r>
            <a:r>
              <a:rPr altLang="en-GB" b="1" sz="3400" i="1" lang="en-GB">
                <a:solidFill>
                  <a:srgbClr val="BF0000"/>
                </a:solidFill>
              </a:rPr>
              <a:t>ل</a:t>
            </a:r>
            <a:r>
              <a:rPr altLang="en-GB" b="1" sz="3400" i="1" lang="en-GB">
                <a:solidFill>
                  <a:srgbClr val="BF0000"/>
                </a:solidFill>
              </a:rPr>
              <a:t>ه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فإن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ا</a:t>
            </a:r>
            <a:r>
              <a:rPr altLang="en-GB" b="1" sz="3400" i="1" lang="en-GB">
                <a:solidFill>
                  <a:srgbClr val="BF0000"/>
                </a:solidFill>
              </a:rPr>
              <a:t>ن</a:t>
            </a:r>
            <a:r>
              <a:rPr altLang="en-GB" b="1" sz="3400" i="1" lang="en-GB">
                <a:solidFill>
                  <a:srgbClr val="BF0000"/>
                </a:solidFill>
              </a:rPr>
              <a:t>ت</a:t>
            </a:r>
            <a:r>
              <a:rPr altLang="en-GB" b="1" sz="3400" i="1" lang="en-GB">
                <a:solidFill>
                  <a:srgbClr val="BF0000"/>
                </a:solidFill>
              </a:rPr>
              <a:t>ه</a:t>
            </a:r>
            <a:r>
              <a:rPr altLang="en-GB" b="1" sz="3400" i="1" lang="en-GB">
                <a:solidFill>
                  <a:srgbClr val="BF0000"/>
                </a:solidFill>
              </a:rPr>
              <a:t>و</a:t>
            </a:r>
            <a:r>
              <a:rPr altLang="en-GB" b="1" sz="3400" i="1" lang="en-GB">
                <a:solidFill>
                  <a:srgbClr val="BF0000"/>
                </a:solidFill>
              </a:rPr>
              <a:t>ا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ف</a:t>
            </a:r>
            <a:r>
              <a:rPr altLang="en-GB" b="1" sz="3400" i="1" lang="en-GB">
                <a:solidFill>
                  <a:srgbClr val="BF0000"/>
                </a:solidFill>
              </a:rPr>
              <a:t>ل</a:t>
            </a:r>
            <a:r>
              <a:rPr altLang="en-GB" b="1" sz="3400" i="1" lang="en-GB">
                <a:solidFill>
                  <a:srgbClr val="BF0000"/>
                </a:solidFill>
              </a:rPr>
              <a:t>ا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ع</a:t>
            </a:r>
            <a:r>
              <a:rPr altLang="en-GB" b="1" sz="3400" i="1" lang="en-GB">
                <a:solidFill>
                  <a:srgbClr val="BF0000"/>
                </a:solidFill>
              </a:rPr>
              <a:t>د</a:t>
            </a:r>
            <a:r>
              <a:rPr altLang="en-GB" b="1" sz="3400" i="1" lang="en-GB">
                <a:solidFill>
                  <a:srgbClr val="BF0000"/>
                </a:solidFill>
              </a:rPr>
              <a:t>و</a:t>
            </a:r>
            <a:r>
              <a:rPr altLang="en-GB" b="1" sz="3400" i="1" lang="en-GB">
                <a:solidFill>
                  <a:srgbClr val="BF0000"/>
                </a:solidFill>
              </a:rPr>
              <a:t>ا</a:t>
            </a:r>
            <a:r>
              <a:rPr altLang="en-GB" b="1" sz="3400" i="1" lang="en-GB">
                <a:solidFill>
                  <a:srgbClr val="BF0000"/>
                </a:solidFill>
              </a:rPr>
              <a:t>ن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إلا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على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ا</a:t>
            </a:r>
            <a:r>
              <a:rPr altLang="en-GB" b="1" sz="3400" i="1" lang="en-GB">
                <a:solidFill>
                  <a:srgbClr val="BF0000"/>
                </a:solidFill>
              </a:rPr>
              <a:t>ل</a:t>
            </a:r>
            <a:r>
              <a:rPr altLang="en-GB" b="1" sz="3400" i="1" lang="en-GB">
                <a:solidFill>
                  <a:srgbClr val="BF0000"/>
                </a:solidFill>
              </a:rPr>
              <a:t>ظ</a:t>
            </a:r>
            <a:r>
              <a:rPr altLang="en-GB" b="1" sz="3400" i="1" lang="en-GB">
                <a:solidFill>
                  <a:srgbClr val="BF0000"/>
                </a:solidFill>
              </a:rPr>
              <a:t>ا</a:t>
            </a:r>
            <a:r>
              <a:rPr altLang="en-GB" b="1" sz="3400" i="1" lang="en-GB">
                <a:solidFill>
                  <a:srgbClr val="BF0000"/>
                </a:solidFill>
              </a:rPr>
              <a:t>ل</a:t>
            </a:r>
            <a:r>
              <a:rPr altLang="en-GB" b="1" sz="3400" i="1" lang="en-GB">
                <a:solidFill>
                  <a:srgbClr val="BF0000"/>
                </a:solidFill>
              </a:rPr>
              <a:t>مين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endParaRPr b="1" sz="3400" i="1" lang="en-GB">
              <a:solidFill>
                <a:srgbClr val="BF0000"/>
              </a:solidFill>
            </a:endParaRPr>
          </a:p>
          <a:p>
            <a:pPr algn="r"/>
            <a:endParaRPr b="1" sz="3400" i="1" lang="en-GB">
              <a:solidFill>
                <a:srgbClr val="BF0000"/>
              </a:solidFill>
            </a:endParaRPr>
          </a:p>
          <a:p>
            <a:pPr algn="l"/>
            <a:r>
              <a:rPr altLang="en-GB" b="1" sz="3400" i="1" lang="en-GB">
                <a:solidFill>
                  <a:srgbClr val="BF0000"/>
                </a:solidFill>
              </a:rPr>
              <a:t>আ</a:t>
            </a:r>
            <a:r>
              <a:rPr altLang="en-GB" b="1" sz="3400" i="1" lang="en-GB">
                <a:solidFill>
                  <a:srgbClr val="BF0000"/>
                </a:solidFill>
              </a:rPr>
              <a:t>র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ত</a:t>
            </a:r>
            <a:r>
              <a:rPr altLang="en-GB" b="1" sz="3400" i="1" lang="en-GB">
                <a:solidFill>
                  <a:srgbClr val="BF0000"/>
                </a:solidFill>
              </a:rPr>
              <a:t>ো</a:t>
            </a:r>
            <a:r>
              <a:rPr altLang="en-GB" b="1" sz="3400" i="1" lang="en-GB">
                <a:solidFill>
                  <a:srgbClr val="BF0000"/>
                </a:solidFill>
              </a:rPr>
              <a:t>ম</a:t>
            </a:r>
            <a:r>
              <a:rPr altLang="en-GB" b="1" sz="3400" i="1" lang="en-GB">
                <a:solidFill>
                  <a:srgbClr val="BF0000"/>
                </a:solidFill>
              </a:rPr>
              <a:t>র</a:t>
            </a:r>
            <a:r>
              <a:rPr altLang="en-GB" b="1" sz="3400" i="1" lang="en-GB">
                <a:solidFill>
                  <a:srgbClr val="BF0000"/>
                </a:solidFill>
              </a:rPr>
              <a:t>া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ত</a:t>
            </a:r>
            <a:r>
              <a:rPr altLang="en-GB" b="1" sz="3400" i="1" lang="en-GB">
                <a:solidFill>
                  <a:srgbClr val="BF0000"/>
                </a:solidFill>
              </a:rPr>
              <a:t>া</a:t>
            </a:r>
            <a:r>
              <a:rPr altLang="en-GB" b="1" sz="3400" i="1" lang="en-GB">
                <a:solidFill>
                  <a:srgbClr val="BF0000"/>
                </a:solidFill>
              </a:rPr>
              <a:t>দ</a:t>
            </a:r>
            <a:r>
              <a:rPr altLang="en-GB" b="1" sz="3400" i="1" lang="en-GB">
                <a:solidFill>
                  <a:srgbClr val="BF0000"/>
                </a:solidFill>
              </a:rPr>
              <a:t>ে</a:t>
            </a:r>
            <a:r>
              <a:rPr altLang="en-GB" b="1" sz="3400" i="1" lang="en-GB">
                <a:solidFill>
                  <a:srgbClr val="BF0000"/>
                </a:solidFill>
              </a:rPr>
              <a:t>র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ব</a:t>
            </a:r>
            <a:r>
              <a:rPr altLang="en-GB" b="1" sz="3400" i="1" lang="en-GB">
                <a:solidFill>
                  <a:srgbClr val="BF0000"/>
                </a:solidFill>
              </a:rPr>
              <a:t>ি</a:t>
            </a:r>
            <a:r>
              <a:rPr altLang="en-GB" b="1" sz="3400" i="1" lang="en-GB">
                <a:solidFill>
                  <a:srgbClr val="BF0000"/>
                </a:solidFill>
              </a:rPr>
              <a:t>র</a:t>
            </a:r>
            <a:r>
              <a:rPr altLang="en-GB" b="1" sz="3400" i="1" lang="en-GB">
                <a:solidFill>
                  <a:srgbClr val="BF0000"/>
                </a:solidFill>
              </a:rPr>
              <a:t>ু</a:t>
            </a:r>
            <a:r>
              <a:rPr altLang="en-GB" b="1" sz="3400" i="1" lang="en-GB">
                <a:solidFill>
                  <a:srgbClr val="BF0000"/>
                </a:solidFill>
              </a:rPr>
              <a:t>দ</a:t>
            </a:r>
            <a:r>
              <a:rPr altLang="en-GB" b="1" sz="3400" i="1" lang="en-GB">
                <a:solidFill>
                  <a:srgbClr val="BF0000"/>
                </a:solidFill>
              </a:rPr>
              <a:t>্</a:t>
            </a:r>
            <a:r>
              <a:rPr altLang="en-GB" b="1" sz="3400" i="1" lang="en-GB">
                <a:solidFill>
                  <a:srgbClr val="BF0000"/>
                </a:solidFill>
              </a:rPr>
              <a:t>ধ</a:t>
            </a:r>
            <a:r>
              <a:rPr altLang="en-GB" b="1" sz="3400" i="1" lang="en-GB">
                <a:solidFill>
                  <a:srgbClr val="BF0000"/>
                </a:solidFill>
              </a:rPr>
              <a:t>ে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য</a:t>
            </a:r>
            <a:r>
              <a:rPr altLang="en-GB" b="1" sz="3400" i="1" lang="en-GB">
                <a:solidFill>
                  <a:srgbClr val="BF0000"/>
                </a:solidFill>
              </a:rPr>
              <a:t>ু</a:t>
            </a:r>
            <a:r>
              <a:rPr altLang="en-GB" b="1" sz="3400" i="1" lang="en-GB">
                <a:solidFill>
                  <a:srgbClr val="BF0000"/>
                </a:solidFill>
              </a:rPr>
              <a:t>দ</a:t>
            </a:r>
            <a:r>
              <a:rPr altLang="en-GB" b="1" sz="3400" i="1" lang="en-GB">
                <a:solidFill>
                  <a:srgbClr val="BF0000"/>
                </a:solidFill>
              </a:rPr>
              <a:t>্</a:t>
            </a:r>
            <a:r>
              <a:rPr altLang="en-GB" b="1" sz="3400" i="1" lang="en-GB">
                <a:solidFill>
                  <a:srgbClr val="BF0000"/>
                </a:solidFill>
              </a:rPr>
              <a:t>ধ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ক</a:t>
            </a:r>
            <a:r>
              <a:rPr altLang="en-GB" b="1" sz="3400" i="1" lang="en-GB">
                <a:solidFill>
                  <a:srgbClr val="BF0000"/>
                </a:solidFill>
              </a:rPr>
              <a:t>র</a:t>
            </a:r>
            <a:r>
              <a:rPr altLang="en-GB" b="1" sz="3400" i="1" lang="en-GB">
                <a:solidFill>
                  <a:srgbClr val="BF0000"/>
                </a:solidFill>
              </a:rPr>
              <a:t>ত</a:t>
            </a:r>
            <a:r>
              <a:rPr altLang="en-GB" b="1" sz="3400" i="1" lang="en-GB">
                <a:solidFill>
                  <a:srgbClr val="BF0000"/>
                </a:solidFill>
              </a:rPr>
              <a:t>ে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থ</a:t>
            </a:r>
            <a:r>
              <a:rPr altLang="en-GB" b="1" sz="3400" i="1" lang="en-GB">
                <a:solidFill>
                  <a:srgbClr val="BF0000"/>
                </a:solidFill>
              </a:rPr>
              <a:t>া</a:t>
            </a:r>
            <a:r>
              <a:rPr altLang="en-GB" b="1" sz="3400" i="1" lang="en-GB">
                <a:solidFill>
                  <a:srgbClr val="BF0000"/>
                </a:solidFill>
              </a:rPr>
              <a:t>ক</a:t>
            </a:r>
            <a:r>
              <a:rPr altLang="en-GB" b="1" sz="3400" i="1" lang="en-GB">
                <a:solidFill>
                  <a:srgbClr val="BF0000"/>
                </a:solidFill>
              </a:rPr>
              <a:t>ব</a:t>
            </a:r>
            <a:r>
              <a:rPr altLang="en-GB" b="1" sz="3400" i="1" lang="en-GB">
                <a:solidFill>
                  <a:srgbClr val="BF0000"/>
                </a:solidFill>
              </a:rPr>
              <a:t>ে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য</a:t>
            </a:r>
            <a:r>
              <a:rPr altLang="en-GB" b="1" sz="3400" i="1" lang="en-GB">
                <a:solidFill>
                  <a:srgbClr val="BF0000"/>
                </a:solidFill>
              </a:rPr>
              <a:t>ে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প</a:t>
            </a:r>
            <a:r>
              <a:rPr altLang="en-GB" b="1" sz="3400" i="1" lang="en-GB">
                <a:solidFill>
                  <a:srgbClr val="BF0000"/>
                </a:solidFill>
              </a:rPr>
              <a:t>র</a:t>
            </a:r>
            <a:r>
              <a:rPr altLang="en-GB" b="1" sz="3400" i="1" lang="en-GB">
                <a:solidFill>
                  <a:srgbClr val="BF0000"/>
                </a:solidFill>
              </a:rPr>
              <a:t>্</a:t>
            </a:r>
            <a:r>
              <a:rPr altLang="en-GB" b="1" sz="3400" i="1" lang="en-GB">
                <a:solidFill>
                  <a:srgbClr val="BF0000"/>
                </a:solidFill>
              </a:rPr>
              <a:t>য</a:t>
            </a:r>
            <a:r>
              <a:rPr altLang="en-GB" b="1" sz="3400" i="1" lang="en-GB">
                <a:solidFill>
                  <a:srgbClr val="BF0000"/>
                </a:solidFill>
              </a:rPr>
              <a:t>ন</a:t>
            </a:r>
            <a:r>
              <a:rPr altLang="en-GB" b="1" sz="3400" i="1" lang="en-GB">
                <a:solidFill>
                  <a:srgbClr val="BF0000"/>
                </a:solidFill>
              </a:rPr>
              <a:t>্</a:t>
            </a:r>
            <a:r>
              <a:rPr altLang="en-GB" b="1" sz="3400" i="1" lang="en-GB">
                <a:solidFill>
                  <a:srgbClr val="BF0000"/>
                </a:solidFill>
              </a:rPr>
              <a:t>ত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ফ</a:t>
            </a:r>
            <a:r>
              <a:rPr altLang="en-GB" b="1" sz="3400" i="1" lang="en-GB">
                <a:solidFill>
                  <a:srgbClr val="BF0000"/>
                </a:solidFill>
              </a:rPr>
              <a:t>ে</a:t>
            </a:r>
            <a:r>
              <a:rPr altLang="en-GB" b="1" sz="3400" i="1" lang="en-GB">
                <a:solidFill>
                  <a:srgbClr val="BF0000"/>
                </a:solidFill>
              </a:rPr>
              <a:t>ৎ</a:t>
            </a:r>
            <a:r>
              <a:rPr altLang="en-GB" b="1" sz="3400" i="1" lang="en-GB">
                <a:solidFill>
                  <a:srgbClr val="BF0000"/>
                </a:solidFill>
              </a:rPr>
              <a:t>ন</a:t>
            </a:r>
            <a:r>
              <a:rPr altLang="en-GB" b="1" sz="3400" i="1" lang="en-GB">
                <a:solidFill>
                  <a:srgbClr val="BF0000"/>
                </a:solidFill>
              </a:rPr>
              <a:t>া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ফ</a:t>
            </a:r>
            <a:r>
              <a:rPr altLang="en-GB" b="1" sz="3400" i="1" lang="en-GB">
                <a:solidFill>
                  <a:srgbClr val="BF0000"/>
                </a:solidFill>
              </a:rPr>
              <a:t>া</a:t>
            </a:r>
            <a:r>
              <a:rPr altLang="en-GB" b="1" sz="3400" i="1" lang="en-GB">
                <a:solidFill>
                  <a:srgbClr val="BF0000"/>
                </a:solidFill>
              </a:rPr>
              <a:t>স</a:t>
            </a:r>
            <a:r>
              <a:rPr altLang="en-GB" b="1" sz="3400" i="1" lang="en-GB">
                <a:solidFill>
                  <a:srgbClr val="BF0000"/>
                </a:solidFill>
              </a:rPr>
              <a:t>া</a:t>
            </a:r>
            <a:r>
              <a:rPr altLang="en-GB" b="1" sz="3400" i="1" lang="en-GB">
                <a:solidFill>
                  <a:srgbClr val="BF0000"/>
                </a:solidFill>
              </a:rPr>
              <a:t>দ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দ</a:t>
            </a:r>
            <a:r>
              <a:rPr altLang="en-GB" b="1" sz="3400" i="1" lang="en-GB">
                <a:solidFill>
                  <a:srgbClr val="BF0000"/>
                </a:solidFill>
              </a:rPr>
              <a:t>ূ</a:t>
            </a:r>
            <a:r>
              <a:rPr altLang="en-GB" b="1" sz="3400" i="1" lang="en-GB">
                <a:solidFill>
                  <a:srgbClr val="BF0000"/>
                </a:solidFill>
              </a:rPr>
              <a:t>র</a:t>
            </a:r>
            <a:r>
              <a:rPr altLang="en-GB" b="1" sz="3400" i="1" lang="en-GB">
                <a:solidFill>
                  <a:srgbClr val="BF0000"/>
                </a:solidFill>
              </a:rPr>
              <a:t>ী</a:t>
            </a:r>
            <a:r>
              <a:rPr altLang="en-GB" b="1" sz="3400" i="1" lang="en-GB">
                <a:solidFill>
                  <a:srgbClr val="BF0000"/>
                </a:solidFill>
              </a:rPr>
              <a:t>ভ</a:t>
            </a:r>
            <a:r>
              <a:rPr altLang="en-GB" b="1" sz="3400" i="1" lang="en-GB">
                <a:solidFill>
                  <a:srgbClr val="BF0000"/>
                </a:solidFill>
              </a:rPr>
              <a:t>ূ</a:t>
            </a:r>
            <a:r>
              <a:rPr altLang="en-GB" b="1" sz="3400" i="1" lang="en-GB">
                <a:solidFill>
                  <a:srgbClr val="BF0000"/>
                </a:solidFill>
              </a:rPr>
              <a:t>ত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ন</a:t>
            </a:r>
            <a:r>
              <a:rPr altLang="en-GB" b="1" sz="3400" i="1" lang="en-GB">
                <a:solidFill>
                  <a:srgbClr val="BF0000"/>
                </a:solidFill>
              </a:rPr>
              <a:t>া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হ</a:t>
            </a:r>
            <a:r>
              <a:rPr altLang="en-GB" b="1" sz="3400" i="1" lang="en-GB">
                <a:solidFill>
                  <a:srgbClr val="BF0000"/>
                </a:solidFill>
              </a:rPr>
              <a:t>য়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এ</a:t>
            </a:r>
            <a:r>
              <a:rPr altLang="en-GB" b="1" sz="3400" i="1" lang="en-GB">
                <a:solidFill>
                  <a:srgbClr val="BF0000"/>
                </a:solidFill>
              </a:rPr>
              <a:t>ব</a:t>
            </a:r>
            <a:r>
              <a:rPr altLang="en-GB" b="1" sz="3400" i="1" lang="en-GB">
                <a:solidFill>
                  <a:srgbClr val="BF0000"/>
                </a:solidFill>
              </a:rPr>
              <a:t>ং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আ</a:t>
            </a:r>
            <a:r>
              <a:rPr altLang="en-GB" b="1" sz="3400" i="1" lang="en-GB">
                <a:solidFill>
                  <a:srgbClr val="BF0000"/>
                </a:solidFill>
              </a:rPr>
              <a:t>ল</a:t>
            </a:r>
            <a:r>
              <a:rPr altLang="en-GB" b="1" sz="3400" i="1" lang="en-GB">
                <a:solidFill>
                  <a:srgbClr val="BF0000"/>
                </a:solidFill>
              </a:rPr>
              <a:t>্</a:t>
            </a:r>
            <a:r>
              <a:rPr altLang="en-GB" b="1" sz="3400" i="1" lang="en-GB">
                <a:solidFill>
                  <a:srgbClr val="BF0000"/>
                </a:solidFill>
              </a:rPr>
              <a:t>ল</a:t>
            </a:r>
            <a:r>
              <a:rPr altLang="en-GB" b="1" sz="3400" i="1" lang="en-GB">
                <a:solidFill>
                  <a:srgbClr val="BF0000"/>
                </a:solidFill>
              </a:rPr>
              <a:t>া</a:t>
            </a:r>
            <a:r>
              <a:rPr altLang="en-GB" b="1" sz="3400" i="1" lang="en-GB">
                <a:solidFill>
                  <a:srgbClr val="BF0000"/>
                </a:solidFill>
              </a:rPr>
              <a:t>হ</a:t>
            </a:r>
            <a:r>
              <a:rPr altLang="en-GB" b="1" sz="3400" i="1" lang="en-GB">
                <a:solidFill>
                  <a:srgbClr val="BF0000"/>
                </a:solidFill>
              </a:rPr>
              <a:t>র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দ</a:t>
            </a:r>
            <a:r>
              <a:rPr altLang="en-GB" b="1" sz="3400" i="1" lang="en-GB">
                <a:solidFill>
                  <a:srgbClr val="BF0000"/>
                </a:solidFill>
              </a:rPr>
              <a:t>ী</a:t>
            </a:r>
            <a:r>
              <a:rPr altLang="en-GB" b="1" sz="3400" i="1" lang="en-GB">
                <a:solidFill>
                  <a:srgbClr val="BF0000"/>
                </a:solidFill>
              </a:rPr>
              <a:t>ন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প</a:t>
            </a:r>
            <a:r>
              <a:rPr altLang="en-GB" b="1" sz="3400" i="1" lang="en-GB">
                <a:solidFill>
                  <a:srgbClr val="BF0000"/>
                </a:solidFill>
              </a:rPr>
              <a:t>্</a:t>
            </a:r>
            <a:r>
              <a:rPr altLang="en-GB" b="1" sz="3400" i="1" lang="en-GB">
                <a:solidFill>
                  <a:srgbClr val="BF0000"/>
                </a:solidFill>
              </a:rPr>
              <a:t>র</a:t>
            </a:r>
            <a:r>
              <a:rPr altLang="en-GB" b="1" sz="3400" i="1" lang="en-GB">
                <a:solidFill>
                  <a:srgbClr val="BF0000"/>
                </a:solidFill>
              </a:rPr>
              <a:t>ত</a:t>
            </a:r>
            <a:r>
              <a:rPr altLang="en-GB" b="1" sz="3400" i="1" lang="en-GB">
                <a:solidFill>
                  <a:srgbClr val="BF0000"/>
                </a:solidFill>
              </a:rPr>
              <a:t>ি</a:t>
            </a:r>
            <a:r>
              <a:rPr altLang="en-GB" b="1" sz="3400" i="1" lang="en-GB">
                <a:solidFill>
                  <a:srgbClr val="BF0000"/>
                </a:solidFill>
              </a:rPr>
              <a:t>ষ</a:t>
            </a:r>
            <a:r>
              <a:rPr altLang="en-GB" b="1" sz="3400" i="1" lang="en-GB">
                <a:solidFill>
                  <a:srgbClr val="BF0000"/>
                </a:solidFill>
              </a:rPr>
              <a:t>্</a:t>
            </a:r>
            <a:r>
              <a:rPr altLang="en-GB" b="1" sz="3400" i="1" lang="en-GB">
                <a:solidFill>
                  <a:srgbClr val="BF0000"/>
                </a:solidFill>
              </a:rPr>
              <a:t>ঠ</a:t>
            </a:r>
            <a:r>
              <a:rPr altLang="en-GB" b="1" sz="3400" i="1" lang="en-GB">
                <a:solidFill>
                  <a:srgbClr val="BF0000"/>
                </a:solidFill>
              </a:rPr>
              <a:t>িত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ন</a:t>
            </a:r>
            <a:r>
              <a:rPr altLang="en-GB" b="1" sz="3400" i="1" lang="en-GB">
                <a:solidFill>
                  <a:srgbClr val="BF0000"/>
                </a:solidFill>
              </a:rPr>
              <a:t>া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হ</a:t>
            </a:r>
            <a:r>
              <a:rPr altLang="en-GB" b="1" sz="3400" i="1" lang="en-GB">
                <a:solidFill>
                  <a:srgbClr val="BF0000"/>
                </a:solidFill>
              </a:rPr>
              <a:t>য়</a:t>
            </a:r>
            <a:r>
              <a:rPr altLang="en-GB" b="1" sz="3400" i="1" lang="en-GB">
                <a:solidFill>
                  <a:srgbClr val="BF0000"/>
                </a:solidFill>
              </a:rPr>
              <a:t>।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অ</a:t>
            </a:r>
            <a:r>
              <a:rPr altLang="en-GB" b="1" sz="3400" i="1" lang="en-GB">
                <a:solidFill>
                  <a:srgbClr val="BF0000"/>
                </a:solidFill>
              </a:rPr>
              <a:t>ত</a:t>
            </a:r>
            <a:r>
              <a:rPr altLang="en-GB" b="1" sz="3400" i="1" lang="en-GB">
                <a:solidFill>
                  <a:srgbClr val="BF0000"/>
                </a:solidFill>
              </a:rPr>
              <a:t>ঃ</a:t>
            </a:r>
            <a:r>
              <a:rPr altLang="en-GB" b="1" sz="3400" i="1" lang="en-GB">
                <a:solidFill>
                  <a:srgbClr val="BF0000"/>
                </a:solidFill>
              </a:rPr>
              <a:t>প</a:t>
            </a:r>
            <a:r>
              <a:rPr altLang="en-GB" b="1" sz="3400" i="1" lang="en-GB">
                <a:solidFill>
                  <a:srgbClr val="BF0000"/>
                </a:solidFill>
              </a:rPr>
              <a:t>র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য</a:t>
            </a:r>
            <a:r>
              <a:rPr altLang="en-GB" b="1" sz="3400" i="1" lang="en-GB">
                <a:solidFill>
                  <a:srgbClr val="BF0000"/>
                </a:solidFill>
              </a:rPr>
              <a:t>দ</a:t>
            </a:r>
            <a:r>
              <a:rPr altLang="en-GB" b="1" sz="3400" i="1" lang="en-GB">
                <a:solidFill>
                  <a:srgbClr val="BF0000"/>
                </a:solidFill>
              </a:rPr>
              <a:t>ি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ত</a:t>
            </a:r>
            <a:r>
              <a:rPr altLang="en-GB" b="1" sz="3400" i="1" lang="en-GB">
                <a:solidFill>
                  <a:srgbClr val="BF0000"/>
                </a:solidFill>
              </a:rPr>
              <a:t>া</a:t>
            </a:r>
            <a:r>
              <a:rPr altLang="en-GB" b="1" sz="3400" i="1" lang="en-GB">
                <a:solidFill>
                  <a:srgbClr val="BF0000"/>
                </a:solidFill>
              </a:rPr>
              <a:t>র</a:t>
            </a:r>
            <a:r>
              <a:rPr altLang="en-GB" b="1" sz="3400" i="1" lang="en-GB">
                <a:solidFill>
                  <a:srgbClr val="BF0000"/>
                </a:solidFill>
              </a:rPr>
              <a:t>া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ব</a:t>
            </a:r>
            <a:r>
              <a:rPr altLang="en-GB" b="1" sz="3400" i="1" lang="en-GB">
                <a:solidFill>
                  <a:srgbClr val="BF0000"/>
                </a:solidFill>
              </a:rPr>
              <a:t>ি</a:t>
            </a:r>
            <a:r>
              <a:rPr altLang="en-GB" b="1" sz="3400" i="1" lang="en-GB">
                <a:solidFill>
                  <a:srgbClr val="BF0000"/>
                </a:solidFill>
              </a:rPr>
              <a:t>র</a:t>
            </a:r>
            <a:r>
              <a:rPr altLang="en-GB" b="1" sz="3400" i="1" lang="en-GB">
                <a:solidFill>
                  <a:srgbClr val="BF0000"/>
                </a:solidFill>
              </a:rPr>
              <a:t>ত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হ</a:t>
            </a:r>
            <a:r>
              <a:rPr altLang="en-GB" b="1" sz="3400" i="1" lang="en-GB">
                <a:solidFill>
                  <a:srgbClr val="BF0000"/>
                </a:solidFill>
              </a:rPr>
              <a:t>য়</a:t>
            </a:r>
            <a:r>
              <a:rPr altLang="en-GB" b="1" sz="3400" i="1" lang="en-GB">
                <a:solidFill>
                  <a:srgbClr val="BF0000"/>
                </a:solidFill>
              </a:rPr>
              <a:t>ে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য</a:t>
            </a:r>
            <a:r>
              <a:rPr altLang="en-GB" b="1" sz="3400" i="1" lang="en-GB">
                <a:solidFill>
                  <a:srgbClr val="BF0000"/>
                </a:solidFill>
              </a:rPr>
              <a:t>া</a:t>
            </a:r>
            <a:r>
              <a:rPr altLang="en-GB" b="1" sz="3400" i="1" lang="en-GB">
                <a:solidFill>
                  <a:srgbClr val="BF0000"/>
                </a:solidFill>
              </a:rPr>
              <a:t>য়</a:t>
            </a:r>
            <a:r>
              <a:rPr altLang="en-GB" b="1" sz="3400" i="1" lang="en-US">
                <a:solidFill>
                  <a:srgbClr val="BF0000"/>
                </a:solidFill>
              </a:rPr>
              <a:t>,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ত</a:t>
            </a:r>
            <a:r>
              <a:rPr altLang="en-GB" b="1" sz="3400" i="1" lang="en-GB">
                <a:solidFill>
                  <a:srgbClr val="BF0000"/>
                </a:solidFill>
              </a:rPr>
              <a:t>া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হ</a:t>
            </a:r>
            <a:r>
              <a:rPr altLang="en-GB" b="1" sz="3400" i="1" lang="en-GB">
                <a:solidFill>
                  <a:srgbClr val="BF0000"/>
                </a:solidFill>
              </a:rPr>
              <a:t>ল</a:t>
            </a:r>
            <a:r>
              <a:rPr altLang="en-GB" b="1" sz="3400" i="1" lang="en-GB">
                <a:solidFill>
                  <a:srgbClr val="BF0000"/>
                </a:solidFill>
              </a:rPr>
              <a:t>ে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জ</a:t>
            </a:r>
            <a:r>
              <a:rPr altLang="en-GB" b="1" sz="3400" i="1" lang="en-GB">
                <a:solidFill>
                  <a:srgbClr val="BF0000"/>
                </a:solidFill>
              </a:rPr>
              <a:t>া</a:t>
            </a:r>
            <a:r>
              <a:rPr altLang="en-GB" b="1" sz="3400" i="1" lang="en-GB">
                <a:solidFill>
                  <a:srgbClr val="BF0000"/>
                </a:solidFill>
              </a:rPr>
              <a:t>ল</a:t>
            </a:r>
            <a:r>
              <a:rPr altLang="en-GB" b="1" sz="3400" i="1" lang="en-GB">
                <a:solidFill>
                  <a:srgbClr val="BF0000"/>
                </a:solidFill>
              </a:rPr>
              <a:t>ে</a:t>
            </a:r>
            <a:r>
              <a:rPr altLang="en-GB" b="1" sz="3400" i="1" lang="en-GB">
                <a:solidFill>
                  <a:srgbClr val="BF0000"/>
                </a:solidFill>
              </a:rPr>
              <a:t>ম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ব</a:t>
            </a:r>
            <a:r>
              <a:rPr altLang="en-GB" b="1" sz="3400" i="1" lang="en-GB">
                <a:solidFill>
                  <a:srgbClr val="BF0000"/>
                </a:solidFill>
              </a:rPr>
              <a:t>্</a:t>
            </a:r>
            <a:r>
              <a:rPr altLang="en-GB" b="1" sz="3400" i="1" lang="en-GB">
                <a:solidFill>
                  <a:srgbClr val="BF0000"/>
                </a:solidFill>
              </a:rPr>
              <a:t>য</a:t>
            </a:r>
            <a:r>
              <a:rPr altLang="en-GB" b="1" sz="3400" i="1" lang="en-GB">
                <a:solidFill>
                  <a:srgbClr val="BF0000"/>
                </a:solidFill>
              </a:rPr>
              <a:t>ত</a:t>
            </a:r>
            <a:r>
              <a:rPr altLang="en-GB" b="1" sz="3400" i="1" lang="en-GB">
                <a:solidFill>
                  <a:srgbClr val="BF0000"/>
                </a:solidFill>
              </a:rPr>
              <a:t>ি</a:t>
            </a:r>
            <a:r>
              <a:rPr altLang="en-GB" b="1" sz="3400" i="1" lang="en-GB">
                <a:solidFill>
                  <a:srgbClr val="BF0000"/>
                </a:solidFill>
              </a:rPr>
              <a:t>ত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আ</a:t>
            </a:r>
            <a:r>
              <a:rPr altLang="en-GB" b="1" sz="3400" i="1" lang="en-GB">
                <a:solidFill>
                  <a:srgbClr val="BF0000"/>
                </a:solidFill>
              </a:rPr>
              <a:t>র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ক</a:t>
            </a:r>
            <a:r>
              <a:rPr altLang="en-GB" b="1" sz="3400" i="1" lang="en-GB">
                <a:solidFill>
                  <a:srgbClr val="BF0000"/>
                </a:solidFill>
              </a:rPr>
              <a:t>া</a:t>
            </a:r>
            <a:r>
              <a:rPr altLang="en-GB" b="1" sz="3400" i="1" lang="en-GB">
                <a:solidFill>
                  <a:srgbClr val="BF0000"/>
                </a:solidFill>
              </a:rPr>
              <a:t>র</a:t>
            </a:r>
            <a:r>
              <a:rPr altLang="en-GB" b="1" sz="3400" i="1" lang="en-GB">
                <a:solidFill>
                  <a:srgbClr val="BF0000"/>
                </a:solidFill>
              </a:rPr>
              <a:t>ও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ও</a:t>
            </a:r>
            <a:r>
              <a:rPr altLang="en-GB" b="1" sz="3400" i="1" lang="en-GB">
                <a:solidFill>
                  <a:srgbClr val="BF0000"/>
                </a:solidFill>
              </a:rPr>
              <a:t>প</a:t>
            </a:r>
            <a:r>
              <a:rPr altLang="en-GB" b="1" sz="3400" i="1" lang="en-GB">
                <a:solidFill>
                  <a:srgbClr val="BF0000"/>
                </a:solidFill>
              </a:rPr>
              <a:t>র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আ</a:t>
            </a:r>
            <a:r>
              <a:rPr altLang="en-GB" b="1" sz="3400" i="1" lang="en-GB">
                <a:solidFill>
                  <a:srgbClr val="BF0000"/>
                </a:solidFill>
              </a:rPr>
              <a:t>ক</a:t>
            </a:r>
            <a:r>
              <a:rPr altLang="en-GB" b="1" sz="3400" i="1" lang="en-GB">
                <a:solidFill>
                  <a:srgbClr val="BF0000"/>
                </a:solidFill>
              </a:rPr>
              <a:t>্</a:t>
            </a:r>
            <a:r>
              <a:rPr altLang="en-GB" b="1" sz="3400" i="1" lang="en-GB">
                <a:solidFill>
                  <a:srgbClr val="BF0000"/>
                </a:solidFill>
              </a:rPr>
              <a:t>র</a:t>
            </a:r>
            <a:r>
              <a:rPr altLang="en-GB" b="1" sz="3400" i="1" lang="en-GB">
                <a:solidFill>
                  <a:srgbClr val="BF0000"/>
                </a:solidFill>
              </a:rPr>
              <a:t>ম</a:t>
            </a:r>
            <a:r>
              <a:rPr altLang="en-GB" b="1" sz="3400" i="1" lang="en-GB">
                <a:solidFill>
                  <a:srgbClr val="BF0000"/>
                </a:solidFill>
              </a:rPr>
              <a:t>ণ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ক</a:t>
            </a:r>
            <a:r>
              <a:rPr altLang="en-GB" b="1" sz="3400" i="1" lang="en-GB">
                <a:solidFill>
                  <a:srgbClr val="BF0000"/>
                </a:solidFill>
              </a:rPr>
              <a:t>র</a:t>
            </a:r>
            <a:r>
              <a:rPr altLang="en-GB" b="1" sz="3400" i="1" lang="en-GB">
                <a:solidFill>
                  <a:srgbClr val="BF0000"/>
                </a:solidFill>
              </a:rPr>
              <a:t>া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য</a:t>
            </a:r>
            <a:r>
              <a:rPr altLang="en-GB" b="1" sz="3400" i="1" lang="en-GB">
                <a:solidFill>
                  <a:srgbClr val="BF0000"/>
                </a:solidFill>
              </a:rPr>
              <a:t>া</a:t>
            </a:r>
            <a:r>
              <a:rPr altLang="en-GB" b="1" sz="3400" i="1" lang="en-GB">
                <a:solidFill>
                  <a:srgbClr val="BF0000"/>
                </a:solidFill>
              </a:rPr>
              <a:t>ব</a:t>
            </a:r>
            <a:r>
              <a:rPr altLang="en-GB" b="1" sz="3400" i="1" lang="en-GB">
                <a:solidFill>
                  <a:srgbClr val="BF0000"/>
                </a:solidFill>
              </a:rPr>
              <a:t>ে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r>
              <a:rPr altLang="en-GB" b="1" sz="3400" i="1" lang="en-GB">
                <a:solidFill>
                  <a:srgbClr val="BF0000"/>
                </a:solidFill>
              </a:rPr>
              <a:t>ন</a:t>
            </a:r>
            <a:r>
              <a:rPr altLang="en-GB" b="1" sz="3400" i="1" lang="en-GB">
                <a:solidFill>
                  <a:srgbClr val="BF0000"/>
                </a:solidFill>
              </a:rPr>
              <a:t>া</a:t>
            </a:r>
            <a:r>
              <a:rPr altLang="en-GB" b="1" sz="3400" i="1" lang="en-GB">
                <a:solidFill>
                  <a:srgbClr val="BF0000"/>
                </a:solidFill>
              </a:rPr>
              <a:t>।</a:t>
            </a:r>
            <a:r>
              <a:rPr altLang="en-GB" b="1" sz="3400" i="1" lang="en-US">
                <a:solidFill>
                  <a:srgbClr val="BF0000"/>
                </a:solidFill>
              </a:rPr>
              <a:t> </a:t>
            </a:r>
            <a:endParaRPr b="1" sz="3400" i="1" lang="en-GB">
              <a:solidFill>
                <a:srgbClr val="B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2000">
        <p14:ferris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"/>
          <p:cNvSpPr>
            <a:spLocks noGrp="1"/>
          </p:cNvSpPr>
          <p:nvPr>
            <p:ph type="ctrTitle"/>
          </p:nvPr>
        </p:nvSpPr>
        <p:spPr>
          <a:xfrm>
            <a:off x="685800" y="210243"/>
            <a:ext cx="7772400" cy="1083931"/>
          </a:xfrm>
          <a:solidFill>
            <a:srgbClr val="FF6600"/>
          </a:solidFill>
          <a:ln w="63500">
            <a:solidFill>
              <a:srgbClr val="000000"/>
            </a:solidFill>
            <a:prstDash val="solid"/>
          </a:ln>
        </p:spPr>
        <p:txBody>
          <a:bodyPr/>
          <a:p>
            <a:r>
              <a:rPr b="1" i="1" lang="en-GB" u="sng"/>
              <a:t>আ</a:t>
            </a:r>
            <a:r>
              <a:rPr b="1" i="1" lang="en-GB" u="sng"/>
              <a:t>য়</a:t>
            </a:r>
            <a:r>
              <a:rPr b="1" i="1" lang="en-GB" u="sng"/>
              <a:t>া</a:t>
            </a:r>
            <a:r>
              <a:rPr b="1" i="1" lang="en-GB" u="sng"/>
              <a:t>ত</a:t>
            </a:r>
            <a:r>
              <a:rPr altLang="en-GB" b="1" i="1" lang="en-US" u="sng"/>
              <a:t> </a:t>
            </a:r>
            <a:r>
              <a:rPr altLang="en-GB" b="1" i="1" lang="en-GB" u="sng"/>
              <a:t>ন</a:t>
            </a:r>
            <a:r>
              <a:rPr altLang="en-GB" b="1" i="1" lang="en-GB" u="sng"/>
              <a:t>ং</a:t>
            </a:r>
            <a:r>
              <a:rPr altLang="en-GB" b="1" i="1" lang="en-US" u="sng"/>
              <a:t> </a:t>
            </a:r>
            <a:r>
              <a:rPr altLang="en-US" b="1" i="1" lang="en-GB" u="sng"/>
              <a:t>১</a:t>
            </a:r>
            <a:r>
              <a:rPr altLang="en-US" b="1" i="1" lang="en-GB" u="sng"/>
              <a:t>৯</a:t>
            </a:r>
            <a:r>
              <a:rPr altLang="en-US" b="1" i="1" lang="en-GB" u="sng"/>
              <a:t>৪</a:t>
            </a:r>
            <a:endParaRPr b="1" i="1" lang="en-GB" u="sng"/>
          </a:p>
        </p:txBody>
      </p:sp>
      <p:sp>
        <p:nvSpPr>
          <p:cNvPr id="1048613" name=""/>
          <p:cNvSpPr>
            <a:spLocks noGrp="1"/>
          </p:cNvSpPr>
          <p:nvPr>
            <p:ph type="subTitle" idx="1"/>
          </p:nvPr>
        </p:nvSpPr>
        <p:spPr>
          <a:xfrm>
            <a:off x="154649" y="1585543"/>
            <a:ext cx="8771545" cy="5171892"/>
          </a:xfrm>
          <a:solidFill>
            <a:srgbClr val="000000"/>
          </a:solidFill>
          <a:ln w="63500">
            <a:solidFill>
              <a:srgbClr val="92D04F"/>
            </a:solidFill>
            <a:prstDash val="sysDash"/>
          </a:ln>
        </p:spPr>
        <p:txBody>
          <a:bodyPr>
            <a:normAutofit/>
          </a:bodyPr>
          <a:p>
            <a:pPr algn="r"/>
            <a:r>
              <a:rPr b="1" sz="3200" i="1" lang="en-GB">
                <a:solidFill>
                  <a:srgbClr val="FFC000"/>
                </a:solidFill>
              </a:rPr>
              <a:t>ا</a:t>
            </a:r>
            <a:r>
              <a:rPr b="1" sz="3200" i="1" lang="en-GB">
                <a:solidFill>
                  <a:srgbClr val="FFC000"/>
                </a:solidFill>
              </a:rPr>
              <a:t>ل</a:t>
            </a:r>
            <a:r>
              <a:rPr b="1" sz="3200" i="1" lang="en-GB">
                <a:solidFill>
                  <a:srgbClr val="FFC000"/>
                </a:solidFill>
              </a:rPr>
              <a:t>ش</a:t>
            </a:r>
            <a:r>
              <a:rPr b="1" sz="3200" i="1" lang="en-GB">
                <a:solidFill>
                  <a:srgbClr val="FFC000"/>
                </a:solidFill>
              </a:rPr>
              <a:t>ه</a:t>
            </a:r>
            <a:r>
              <a:rPr b="1" sz="3200" i="1" lang="en-GB">
                <a:solidFill>
                  <a:srgbClr val="FFC000"/>
                </a:solidFill>
              </a:rPr>
              <a:t>ر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ا</a:t>
            </a:r>
            <a:r>
              <a:rPr altLang="en-GB" b="1" sz="3200" i="1" lang="en-GB">
                <a:solidFill>
                  <a:srgbClr val="FFC000"/>
                </a:solidFill>
              </a:rPr>
              <a:t>ل</a:t>
            </a:r>
            <a:r>
              <a:rPr altLang="en-GB" b="1" sz="3200" i="1" lang="en-GB">
                <a:solidFill>
                  <a:srgbClr val="FFC000"/>
                </a:solidFill>
              </a:rPr>
              <a:t>ح</a:t>
            </a:r>
            <a:r>
              <a:rPr altLang="en-GB" b="1" sz="3200" i="1" lang="en-GB">
                <a:solidFill>
                  <a:srgbClr val="FFC000"/>
                </a:solidFill>
              </a:rPr>
              <a:t>ر</a:t>
            </a:r>
            <a:r>
              <a:rPr altLang="en-GB" b="1" sz="3200" i="1" lang="en-GB">
                <a:solidFill>
                  <a:srgbClr val="FFC000"/>
                </a:solidFill>
              </a:rPr>
              <a:t>ا</a:t>
            </a:r>
            <a:r>
              <a:rPr altLang="en-GB" b="1" sz="3200" i="1" lang="en-GB">
                <a:solidFill>
                  <a:srgbClr val="FFC000"/>
                </a:solidFill>
              </a:rPr>
              <a:t>م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ب</a:t>
            </a:r>
            <a:r>
              <a:rPr altLang="en-GB" b="1" sz="3200" i="1" lang="en-GB">
                <a:solidFill>
                  <a:srgbClr val="FFC000"/>
                </a:solidFill>
              </a:rPr>
              <a:t>ا</a:t>
            </a:r>
            <a:r>
              <a:rPr altLang="en-GB" b="1" sz="3200" i="1" lang="en-GB">
                <a:solidFill>
                  <a:srgbClr val="FFC000"/>
                </a:solidFill>
              </a:rPr>
              <a:t>ل</a:t>
            </a:r>
            <a:r>
              <a:rPr altLang="en-GB" b="1" sz="3200" i="1" lang="en-GB">
                <a:solidFill>
                  <a:srgbClr val="FFC000"/>
                </a:solidFill>
              </a:rPr>
              <a:t>ش</a:t>
            </a:r>
            <a:r>
              <a:rPr altLang="en-GB" b="1" sz="3200" i="1" lang="en-GB">
                <a:solidFill>
                  <a:srgbClr val="FFC000"/>
                </a:solidFill>
              </a:rPr>
              <a:t>ه</a:t>
            </a:r>
            <a:r>
              <a:rPr altLang="en-GB" b="1" sz="3200" i="1" lang="en-GB">
                <a:solidFill>
                  <a:srgbClr val="FFC000"/>
                </a:solidFill>
              </a:rPr>
              <a:t>ر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ا</a:t>
            </a:r>
            <a:r>
              <a:rPr altLang="en-GB" b="1" sz="3200" i="1" lang="en-GB">
                <a:solidFill>
                  <a:srgbClr val="FFC000"/>
                </a:solidFill>
              </a:rPr>
              <a:t>ل</a:t>
            </a:r>
            <a:r>
              <a:rPr altLang="en-GB" b="1" sz="3200" i="1" lang="en-GB">
                <a:solidFill>
                  <a:srgbClr val="FFC000"/>
                </a:solidFill>
              </a:rPr>
              <a:t>ح</a:t>
            </a:r>
            <a:r>
              <a:rPr altLang="en-GB" b="1" sz="3200" i="1" lang="en-GB">
                <a:solidFill>
                  <a:srgbClr val="FFC000"/>
                </a:solidFill>
              </a:rPr>
              <a:t>ر</a:t>
            </a:r>
            <a:r>
              <a:rPr altLang="en-GB" b="1" sz="3200" i="1" lang="en-GB">
                <a:solidFill>
                  <a:srgbClr val="FFC000"/>
                </a:solidFill>
              </a:rPr>
              <a:t>ا</a:t>
            </a:r>
            <a:r>
              <a:rPr altLang="en-GB" b="1" sz="3200" i="1" lang="en-GB">
                <a:solidFill>
                  <a:srgbClr val="FFC000"/>
                </a:solidFill>
              </a:rPr>
              <a:t>م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و</a:t>
            </a:r>
            <a:r>
              <a:rPr altLang="en-GB" b="1" sz="3200" i="1" lang="en-GB">
                <a:solidFill>
                  <a:srgbClr val="FFC000"/>
                </a:solidFill>
              </a:rPr>
              <a:t>ا</a:t>
            </a:r>
            <a:r>
              <a:rPr altLang="en-GB" b="1" sz="3200" i="1" lang="en-GB">
                <a:solidFill>
                  <a:srgbClr val="FFC000"/>
                </a:solidFill>
              </a:rPr>
              <a:t>ل</a:t>
            </a:r>
            <a:r>
              <a:rPr altLang="en-GB" b="1" sz="3200" i="1" lang="en-GB">
                <a:solidFill>
                  <a:srgbClr val="FFC000"/>
                </a:solidFill>
              </a:rPr>
              <a:t>ح</a:t>
            </a:r>
            <a:r>
              <a:rPr altLang="en-GB" b="1" sz="3200" i="1" lang="en-GB">
                <a:solidFill>
                  <a:srgbClr val="FFC000"/>
                </a:solidFill>
              </a:rPr>
              <a:t>ر</a:t>
            </a:r>
            <a:r>
              <a:rPr altLang="en-GB" b="1" sz="3200" i="1" lang="en-GB">
                <a:solidFill>
                  <a:srgbClr val="FFC000"/>
                </a:solidFill>
              </a:rPr>
              <a:t>م</a:t>
            </a:r>
            <a:r>
              <a:rPr altLang="en-GB" b="1" sz="3200" i="1" lang="en-GB">
                <a:solidFill>
                  <a:srgbClr val="FFC000"/>
                </a:solidFill>
              </a:rPr>
              <a:t>ت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ق</a:t>
            </a:r>
            <a:r>
              <a:rPr altLang="en-GB" b="1" sz="3200" i="1" lang="en-GB">
                <a:solidFill>
                  <a:srgbClr val="FFC000"/>
                </a:solidFill>
              </a:rPr>
              <a:t>ص</a:t>
            </a:r>
            <a:r>
              <a:rPr altLang="en-GB" b="1" sz="3200" i="1" lang="en-GB">
                <a:solidFill>
                  <a:srgbClr val="FFC000"/>
                </a:solidFill>
              </a:rPr>
              <a:t>ا</a:t>
            </a:r>
            <a:r>
              <a:rPr altLang="en-GB" b="1" sz="3200" i="1" lang="en-GB">
                <a:solidFill>
                  <a:srgbClr val="FFC000"/>
                </a:solidFill>
              </a:rPr>
              <a:t>ص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ف</a:t>
            </a:r>
            <a:r>
              <a:rPr altLang="en-GB" b="1" sz="3200" i="1" lang="en-GB">
                <a:solidFill>
                  <a:srgbClr val="FFC000"/>
                </a:solidFill>
              </a:rPr>
              <a:t>م</a:t>
            </a:r>
            <a:r>
              <a:rPr altLang="en-GB" b="1" sz="3200" i="1" lang="en-GB">
                <a:solidFill>
                  <a:srgbClr val="FFC000"/>
                </a:solidFill>
              </a:rPr>
              <a:t>ن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ا</a:t>
            </a:r>
            <a:r>
              <a:rPr altLang="en-GB" b="1" sz="3200" i="1" lang="en-GB">
                <a:solidFill>
                  <a:srgbClr val="FFC000"/>
                </a:solidFill>
              </a:rPr>
              <a:t>ع</a:t>
            </a:r>
            <a:r>
              <a:rPr altLang="en-GB" b="1" sz="3200" i="1" lang="en-GB">
                <a:solidFill>
                  <a:srgbClr val="FFC000"/>
                </a:solidFill>
              </a:rPr>
              <a:t>ت</a:t>
            </a:r>
            <a:r>
              <a:rPr altLang="en-GB" b="1" sz="3200" i="1" lang="en-GB">
                <a:solidFill>
                  <a:srgbClr val="FFC000"/>
                </a:solidFill>
              </a:rPr>
              <a:t>د</a:t>
            </a:r>
            <a:r>
              <a:rPr altLang="en-GB" b="1" sz="3200" i="1" lang="en-GB">
                <a:solidFill>
                  <a:srgbClr val="FFC000"/>
                </a:solidFill>
              </a:rPr>
              <a:t>ى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ع</a:t>
            </a:r>
            <a:r>
              <a:rPr altLang="en-GB" b="1" sz="3200" i="1" lang="en-GB">
                <a:solidFill>
                  <a:srgbClr val="FFC000"/>
                </a:solidFill>
              </a:rPr>
              <a:t>ل</a:t>
            </a:r>
            <a:r>
              <a:rPr altLang="en-GB" b="1" sz="3200" i="1" lang="en-GB">
                <a:solidFill>
                  <a:srgbClr val="FFC000"/>
                </a:solidFill>
              </a:rPr>
              <a:t>ي</a:t>
            </a:r>
            <a:r>
              <a:rPr altLang="en-GB" b="1" sz="3200" i="1" lang="en-GB">
                <a:solidFill>
                  <a:srgbClr val="FFC000"/>
                </a:solidFill>
              </a:rPr>
              <a:t>ك</a:t>
            </a:r>
            <a:r>
              <a:rPr altLang="en-GB" b="1" sz="3200" i="1" lang="en-GB">
                <a:solidFill>
                  <a:srgbClr val="FFC000"/>
                </a:solidFill>
              </a:rPr>
              <a:t>م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ف</a:t>
            </a:r>
            <a:r>
              <a:rPr altLang="en-GB" b="1" sz="3200" i="1" lang="en-GB">
                <a:solidFill>
                  <a:srgbClr val="FFC000"/>
                </a:solidFill>
              </a:rPr>
              <a:t>ا</a:t>
            </a:r>
            <a:r>
              <a:rPr altLang="en-GB" b="1" sz="3200" i="1" lang="en-GB">
                <a:solidFill>
                  <a:srgbClr val="FFC000"/>
                </a:solidFill>
              </a:rPr>
              <a:t>ع</a:t>
            </a:r>
            <a:r>
              <a:rPr altLang="en-GB" b="1" sz="3200" i="1" lang="en-GB">
                <a:solidFill>
                  <a:srgbClr val="FFC000"/>
                </a:solidFill>
              </a:rPr>
              <a:t>ت</a:t>
            </a:r>
            <a:r>
              <a:rPr altLang="en-GB" b="1" sz="3200" i="1" lang="en-GB">
                <a:solidFill>
                  <a:srgbClr val="FFC000"/>
                </a:solidFill>
              </a:rPr>
              <a:t>د</a:t>
            </a:r>
            <a:r>
              <a:rPr altLang="en-GB" b="1" sz="3200" i="1" lang="en-GB">
                <a:solidFill>
                  <a:srgbClr val="FFC000"/>
                </a:solidFill>
              </a:rPr>
              <a:t>و</a:t>
            </a:r>
            <a:r>
              <a:rPr altLang="en-GB" b="1" sz="3200" i="1" lang="en-GB">
                <a:solidFill>
                  <a:srgbClr val="FFC000"/>
                </a:solidFill>
              </a:rPr>
              <a:t>ا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ع</a:t>
            </a:r>
            <a:r>
              <a:rPr altLang="en-GB" b="1" sz="3200" i="1" lang="en-GB">
                <a:solidFill>
                  <a:srgbClr val="FFC000"/>
                </a:solidFill>
              </a:rPr>
              <a:t>ل</a:t>
            </a:r>
            <a:r>
              <a:rPr altLang="en-GB" b="1" sz="3200" i="1" lang="en-GB">
                <a:solidFill>
                  <a:srgbClr val="FFC000"/>
                </a:solidFill>
              </a:rPr>
              <a:t>ي</a:t>
            </a:r>
            <a:r>
              <a:rPr altLang="en-GB" b="1" sz="3200" i="1" lang="en-GB">
                <a:solidFill>
                  <a:srgbClr val="FFC000"/>
                </a:solidFill>
              </a:rPr>
              <a:t>ه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ب</a:t>
            </a:r>
            <a:r>
              <a:rPr altLang="en-GB" b="1" sz="3200" i="1" lang="en-GB">
                <a:solidFill>
                  <a:srgbClr val="FFC000"/>
                </a:solidFill>
              </a:rPr>
              <a:t>م</a:t>
            </a:r>
            <a:r>
              <a:rPr altLang="en-GB" b="1" sz="3200" i="1" lang="en-GB">
                <a:solidFill>
                  <a:srgbClr val="FFC000"/>
                </a:solidFill>
              </a:rPr>
              <a:t>ث</a:t>
            </a:r>
            <a:r>
              <a:rPr altLang="en-GB" b="1" sz="3200" i="1" lang="en-GB">
                <a:solidFill>
                  <a:srgbClr val="FFC000"/>
                </a:solidFill>
              </a:rPr>
              <a:t>ل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م</a:t>
            </a:r>
            <a:r>
              <a:rPr altLang="en-GB" b="1" sz="3200" i="1" lang="en-GB">
                <a:solidFill>
                  <a:srgbClr val="FFC000"/>
                </a:solidFill>
              </a:rPr>
              <a:t>ا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ا</a:t>
            </a:r>
            <a:r>
              <a:rPr altLang="en-GB" b="1" sz="3200" i="1" lang="en-GB">
                <a:solidFill>
                  <a:srgbClr val="FFC000"/>
                </a:solidFill>
              </a:rPr>
              <a:t>ع</a:t>
            </a:r>
            <a:r>
              <a:rPr altLang="en-GB" b="1" sz="3200" i="1" lang="en-GB">
                <a:solidFill>
                  <a:srgbClr val="FFC000"/>
                </a:solidFill>
              </a:rPr>
              <a:t>ت</a:t>
            </a:r>
            <a:r>
              <a:rPr altLang="en-GB" b="1" sz="3200" i="1" lang="en-GB">
                <a:solidFill>
                  <a:srgbClr val="FFC000"/>
                </a:solidFill>
              </a:rPr>
              <a:t>د</a:t>
            </a:r>
            <a:r>
              <a:rPr altLang="en-GB" b="1" sz="3200" i="1" lang="en-GB">
                <a:solidFill>
                  <a:srgbClr val="FFC000"/>
                </a:solidFill>
              </a:rPr>
              <a:t>ى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ع</a:t>
            </a:r>
            <a:r>
              <a:rPr altLang="en-GB" b="1" sz="3200" i="1" lang="en-GB">
                <a:solidFill>
                  <a:srgbClr val="FFC000"/>
                </a:solidFill>
              </a:rPr>
              <a:t>ل</a:t>
            </a:r>
            <a:r>
              <a:rPr altLang="en-GB" b="1" sz="3200" i="1" lang="en-GB">
                <a:solidFill>
                  <a:srgbClr val="FFC000"/>
                </a:solidFill>
              </a:rPr>
              <a:t>ي</a:t>
            </a:r>
            <a:r>
              <a:rPr altLang="en-GB" b="1" sz="3200" i="1" lang="en-GB">
                <a:solidFill>
                  <a:srgbClr val="FFC000"/>
                </a:solidFill>
              </a:rPr>
              <a:t>ك</a:t>
            </a:r>
            <a:r>
              <a:rPr altLang="en-GB" b="1" sz="3200" i="1" lang="en-GB">
                <a:solidFill>
                  <a:srgbClr val="FFC000"/>
                </a:solidFill>
              </a:rPr>
              <a:t>م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و</a:t>
            </a:r>
            <a:r>
              <a:rPr altLang="en-GB" b="1" sz="3200" i="1" lang="en-GB">
                <a:solidFill>
                  <a:srgbClr val="FFC000"/>
                </a:solidFill>
              </a:rPr>
              <a:t>ا</a:t>
            </a:r>
            <a:r>
              <a:rPr altLang="en-GB" b="1" sz="3200" i="1" lang="en-GB">
                <a:solidFill>
                  <a:srgbClr val="FFC000"/>
                </a:solidFill>
              </a:rPr>
              <a:t>ت</a:t>
            </a:r>
            <a:r>
              <a:rPr altLang="en-GB" b="1" sz="3200" i="1" lang="en-GB">
                <a:solidFill>
                  <a:srgbClr val="FFC000"/>
                </a:solidFill>
              </a:rPr>
              <a:t>ق</a:t>
            </a:r>
            <a:r>
              <a:rPr altLang="en-GB" b="1" sz="3200" i="1" lang="en-GB">
                <a:solidFill>
                  <a:srgbClr val="FFC000"/>
                </a:solidFill>
              </a:rPr>
              <a:t>و</a:t>
            </a:r>
            <a:r>
              <a:rPr altLang="en-GB" b="1" sz="3200" i="1" lang="en-GB">
                <a:solidFill>
                  <a:srgbClr val="FFC000"/>
                </a:solidFill>
              </a:rPr>
              <a:t>ا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ا</a:t>
            </a:r>
            <a:r>
              <a:rPr altLang="en-GB" b="1" sz="3200" i="1" lang="en-GB">
                <a:solidFill>
                  <a:srgbClr val="FFC000"/>
                </a:solidFill>
              </a:rPr>
              <a:t>ل</a:t>
            </a:r>
            <a:r>
              <a:rPr altLang="en-GB" b="1" sz="3200" i="1" lang="en-GB">
                <a:solidFill>
                  <a:srgbClr val="FFC000"/>
                </a:solidFill>
              </a:rPr>
              <a:t>ل</a:t>
            </a:r>
            <a:r>
              <a:rPr altLang="en-GB" b="1" sz="3200" i="1" lang="en-GB">
                <a:solidFill>
                  <a:srgbClr val="FFC000"/>
                </a:solidFill>
              </a:rPr>
              <a:t>ه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و</a:t>
            </a:r>
            <a:r>
              <a:rPr altLang="en-GB" b="1" sz="3200" i="1" lang="en-GB">
                <a:solidFill>
                  <a:srgbClr val="FFC000"/>
                </a:solidFill>
              </a:rPr>
              <a:t>ا</a:t>
            </a:r>
            <a:r>
              <a:rPr altLang="en-GB" b="1" sz="3200" i="1" lang="en-GB">
                <a:solidFill>
                  <a:srgbClr val="FFC000"/>
                </a:solidFill>
              </a:rPr>
              <a:t>ع</a:t>
            </a:r>
            <a:r>
              <a:rPr altLang="en-GB" b="1" sz="3200" i="1" lang="en-GB">
                <a:solidFill>
                  <a:srgbClr val="FFC000"/>
                </a:solidFill>
              </a:rPr>
              <a:t>ل</a:t>
            </a:r>
            <a:r>
              <a:rPr altLang="en-GB" b="1" sz="3200" i="1" lang="en-GB">
                <a:solidFill>
                  <a:srgbClr val="FFC000"/>
                </a:solidFill>
              </a:rPr>
              <a:t>م</a:t>
            </a:r>
            <a:r>
              <a:rPr altLang="en-GB" b="1" sz="3200" i="1" lang="en-GB">
                <a:solidFill>
                  <a:srgbClr val="FFC000"/>
                </a:solidFill>
              </a:rPr>
              <a:t>و</a:t>
            </a:r>
            <a:r>
              <a:rPr altLang="en-GB" b="1" sz="3200" i="1" lang="en-GB">
                <a:solidFill>
                  <a:srgbClr val="FFC000"/>
                </a:solidFill>
              </a:rPr>
              <a:t>ا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أن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ا</a:t>
            </a:r>
            <a:r>
              <a:rPr altLang="en-GB" b="1" sz="3200" i="1" lang="en-GB">
                <a:solidFill>
                  <a:srgbClr val="FFC000"/>
                </a:solidFill>
              </a:rPr>
              <a:t>ل</a:t>
            </a:r>
            <a:r>
              <a:rPr altLang="en-GB" b="1" sz="3200" i="1" lang="en-GB">
                <a:solidFill>
                  <a:srgbClr val="FFC000"/>
                </a:solidFill>
              </a:rPr>
              <a:t>ل</a:t>
            </a:r>
            <a:r>
              <a:rPr altLang="en-GB" b="1" sz="3200" i="1" lang="en-GB">
                <a:solidFill>
                  <a:srgbClr val="FFC000"/>
                </a:solidFill>
              </a:rPr>
              <a:t>ه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م</a:t>
            </a:r>
            <a:r>
              <a:rPr altLang="en-GB" b="1" sz="3200" i="1" lang="en-GB">
                <a:solidFill>
                  <a:srgbClr val="FFC000"/>
                </a:solidFill>
              </a:rPr>
              <a:t>ع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ا</a:t>
            </a:r>
            <a:r>
              <a:rPr altLang="en-GB" b="1" sz="3200" i="1" lang="en-GB">
                <a:solidFill>
                  <a:srgbClr val="FFC000"/>
                </a:solidFill>
              </a:rPr>
              <a:t>ل</a:t>
            </a:r>
            <a:r>
              <a:rPr altLang="en-GB" b="1" sz="3200" i="1" lang="en-GB">
                <a:solidFill>
                  <a:srgbClr val="FFC000"/>
                </a:solidFill>
              </a:rPr>
              <a:t>م</a:t>
            </a:r>
            <a:r>
              <a:rPr altLang="en-GB" b="1" sz="3200" i="1" lang="en-GB">
                <a:solidFill>
                  <a:srgbClr val="FFC000"/>
                </a:solidFill>
              </a:rPr>
              <a:t>ت</a:t>
            </a:r>
            <a:r>
              <a:rPr altLang="en-GB" b="1" sz="3200" i="1" lang="en-GB">
                <a:solidFill>
                  <a:srgbClr val="FFC000"/>
                </a:solidFill>
              </a:rPr>
              <a:t>ق</a:t>
            </a:r>
            <a:r>
              <a:rPr altLang="en-GB" b="1" sz="3200" i="1" lang="en-GB">
                <a:solidFill>
                  <a:srgbClr val="FFC000"/>
                </a:solidFill>
              </a:rPr>
              <a:t>ي</a:t>
            </a:r>
            <a:r>
              <a:rPr altLang="en-GB" b="1" sz="3200" i="1" lang="en-GB">
                <a:solidFill>
                  <a:srgbClr val="FFC000"/>
                </a:solidFill>
              </a:rPr>
              <a:t>ن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endParaRPr b="1" sz="3200" i="1" lang="en-GB">
              <a:solidFill>
                <a:srgbClr val="FFC000"/>
              </a:solidFill>
            </a:endParaRPr>
          </a:p>
          <a:p>
            <a:pPr algn="r"/>
            <a:endParaRPr b="1" sz="3200" i="1" lang="en-GB">
              <a:solidFill>
                <a:srgbClr val="FFC000"/>
              </a:solidFill>
            </a:endParaRPr>
          </a:p>
          <a:p>
            <a:pPr algn="l"/>
            <a:r>
              <a:rPr altLang="en-GB" b="1" sz="3200" i="1" lang="en-GB">
                <a:solidFill>
                  <a:srgbClr val="FFC000"/>
                </a:solidFill>
              </a:rPr>
              <a:t>প</a:t>
            </a:r>
            <a:r>
              <a:rPr altLang="en-GB" b="1" sz="3200" i="1" lang="en-GB">
                <a:solidFill>
                  <a:srgbClr val="FFC000"/>
                </a:solidFill>
              </a:rPr>
              <a:t>ব</a:t>
            </a:r>
            <a:r>
              <a:rPr altLang="en-GB" b="1" sz="3200" i="1" lang="en-GB">
                <a:solidFill>
                  <a:srgbClr val="FFC000"/>
                </a:solidFill>
              </a:rPr>
              <a:t>ি</a:t>
            </a:r>
            <a:r>
              <a:rPr altLang="en-GB" b="1" sz="3200" i="1" lang="en-GB">
                <a:solidFill>
                  <a:srgbClr val="FFC000"/>
                </a:solidFill>
              </a:rPr>
              <a:t>ত</a:t>
            </a:r>
            <a:r>
              <a:rPr altLang="en-GB" b="1" sz="3200" i="1" lang="en-GB">
                <a:solidFill>
                  <a:srgbClr val="FFC000"/>
                </a:solidFill>
              </a:rPr>
              <a:t>্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ম</a:t>
            </a:r>
            <a:r>
              <a:rPr altLang="en-GB" b="1" sz="3200" i="1" lang="en-GB">
                <a:solidFill>
                  <a:srgbClr val="FFC000"/>
                </a:solidFill>
              </a:rPr>
              <a:t>া</a:t>
            </a:r>
            <a:r>
              <a:rPr altLang="en-GB" b="1" sz="3200" i="1" lang="en-GB">
                <a:solidFill>
                  <a:srgbClr val="FFC000"/>
                </a:solidFill>
              </a:rPr>
              <a:t>স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প</a:t>
            </a:r>
            <a:r>
              <a:rPr altLang="en-GB" b="1" sz="3200" i="1" lang="en-GB">
                <a:solidFill>
                  <a:srgbClr val="FFC000"/>
                </a:solidFill>
              </a:rPr>
              <a:t>ব</a:t>
            </a:r>
            <a:r>
              <a:rPr altLang="en-GB" b="1" sz="3200" i="1" lang="en-GB">
                <a:solidFill>
                  <a:srgbClr val="FFC000"/>
                </a:solidFill>
              </a:rPr>
              <a:t>ি</a:t>
            </a:r>
            <a:r>
              <a:rPr altLang="en-GB" b="1" sz="3200" i="1" lang="en-GB">
                <a:solidFill>
                  <a:srgbClr val="FFC000"/>
                </a:solidFill>
              </a:rPr>
              <a:t>ত</a:t>
            </a:r>
            <a:r>
              <a:rPr altLang="en-GB" b="1" sz="3200" i="1" lang="en-GB">
                <a:solidFill>
                  <a:srgbClr val="FFC000"/>
                </a:solidFill>
              </a:rPr>
              <a:t>্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ম</a:t>
            </a:r>
            <a:r>
              <a:rPr altLang="en-GB" b="1" sz="3200" i="1" lang="en-GB">
                <a:solidFill>
                  <a:srgbClr val="FFC000"/>
                </a:solidFill>
              </a:rPr>
              <a:t>া</a:t>
            </a:r>
            <a:r>
              <a:rPr altLang="en-GB" b="1" sz="3200" i="1" lang="en-GB">
                <a:solidFill>
                  <a:srgbClr val="FFC000"/>
                </a:solidFill>
              </a:rPr>
              <a:t>স</a:t>
            </a:r>
            <a:r>
              <a:rPr altLang="en-GB" b="1" sz="3200" i="1" lang="en-GB">
                <a:solidFill>
                  <a:srgbClr val="FFC000"/>
                </a:solidFill>
              </a:rPr>
              <a:t>ে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ব</a:t>
            </a:r>
            <a:r>
              <a:rPr altLang="en-GB" b="1" sz="3200" i="1" lang="en-GB">
                <a:solidFill>
                  <a:srgbClr val="FFC000"/>
                </a:solidFill>
              </a:rPr>
              <a:t>ি</a:t>
            </a:r>
            <a:r>
              <a:rPr altLang="en-GB" b="1" sz="3200" i="1" lang="en-GB">
                <a:solidFill>
                  <a:srgbClr val="FFC000"/>
                </a:solidFill>
              </a:rPr>
              <a:t>ন</a:t>
            </a:r>
            <a:r>
              <a:rPr altLang="en-GB" b="1" sz="3200" i="1" lang="en-GB">
                <a:solidFill>
                  <a:srgbClr val="FFC000"/>
                </a:solidFill>
              </a:rPr>
              <a:t>ি</a:t>
            </a:r>
            <a:r>
              <a:rPr altLang="en-GB" b="1" sz="3200" i="1" lang="en-GB">
                <a:solidFill>
                  <a:srgbClr val="FFC000"/>
                </a:solidFill>
              </a:rPr>
              <a:t>ময়ে</a:t>
            </a:r>
            <a:r>
              <a:rPr altLang="en-GB" b="1" sz="3200" i="1" lang="en-GB">
                <a:solidFill>
                  <a:srgbClr val="FFC000"/>
                </a:solidFill>
              </a:rPr>
              <a:t>।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য</a:t>
            </a:r>
            <a:r>
              <a:rPr altLang="en-GB" b="1" sz="3200" i="1" lang="en-GB">
                <a:solidFill>
                  <a:srgbClr val="FFC000"/>
                </a:solidFill>
              </a:rPr>
              <a:t>া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প</a:t>
            </a:r>
            <a:r>
              <a:rPr altLang="en-GB" b="1" sz="3200" i="1" lang="en-GB">
                <a:solidFill>
                  <a:srgbClr val="FFC000"/>
                </a:solidFill>
              </a:rPr>
              <a:t>ব</a:t>
            </a:r>
            <a:r>
              <a:rPr altLang="en-GB" b="1" sz="3200" i="1" lang="en-GB">
                <a:solidFill>
                  <a:srgbClr val="FFC000"/>
                </a:solidFill>
              </a:rPr>
              <a:t>ি</a:t>
            </a:r>
            <a:r>
              <a:rPr altLang="en-GB" b="1" sz="3200" i="1" lang="en-GB">
                <a:solidFill>
                  <a:srgbClr val="FFC000"/>
                </a:solidFill>
              </a:rPr>
              <a:t>ত</a:t>
            </a:r>
            <a:r>
              <a:rPr altLang="en-GB" b="1" sz="3200" i="1" lang="en-GB">
                <a:solidFill>
                  <a:srgbClr val="FFC000"/>
                </a:solidFill>
              </a:rPr>
              <a:t>্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GB">
                <a:solidFill>
                  <a:srgbClr val="FFC000"/>
                </a:solidFill>
              </a:rPr>
              <a:t>ত</a:t>
            </a:r>
            <a:r>
              <a:rPr altLang="en-GB" b="1" sz="3200" i="1" lang="en-GB">
                <a:solidFill>
                  <a:srgbClr val="FFC000"/>
                </a:solidFill>
              </a:rPr>
              <a:t>া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GB">
                <a:solidFill>
                  <a:srgbClr val="FFC000"/>
                </a:solidFill>
              </a:rPr>
              <a:t>ক</a:t>
            </a:r>
            <a:r>
              <a:rPr altLang="en-GB" b="1" sz="3200" i="1" lang="en-GB">
                <a:solidFill>
                  <a:srgbClr val="FFC000"/>
                </a:solidFill>
              </a:rPr>
              <a:t>্</a:t>
            </a:r>
            <a:r>
              <a:rPr altLang="en-GB" b="1" sz="3200" i="1" lang="en-GB">
                <a:solidFill>
                  <a:srgbClr val="FFC000"/>
                </a:solidFill>
              </a:rPr>
              <a:t>ষা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করা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অ</a:t>
            </a:r>
            <a:r>
              <a:rPr altLang="en-GB" b="1" sz="3200" i="1" lang="en-GB">
                <a:solidFill>
                  <a:srgbClr val="FFC000"/>
                </a:solidFill>
              </a:rPr>
              <a:t>ল</a:t>
            </a:r>
            <a:r>
              <a:rPr altLang="en-GB" b="1" sz="3200" i="1" lang="en-GB">
                <a:solidFill>
                  <a:srgbClr val="FFC000"/>
                </a:solidFill>
              </a:rPr>
              <a:t>ঙ</a:t>
            </a:r>
            <a:r>
              <a:rPr altLang="en-GB" b="1" sz="3200" i="1" lang="en-GB">
                <a:solidFill>
                  <a:srgbClr val="FFC000"/>
                </a:solidFill>
              </a:rPr>
              <a:t>্</a:t>
            </a:r>
            <a:r>
              <a:rPr altLang="en-GB" b="1" sz="3200" i="1" lang="en-GB">
                <a:solidFill>
                  <a:srgbClr val="FFC000"/>
                </a:solidFill>
              </a:rPr>
              <a:t>ঘ</a:t>
            </a:r>
            <a:r>
              <a:rPr altLang="en-GB" b="1" sz="3200" i="1" lang="en-GB">
                <a:solidFill>
                  <a:srgbClr val="FFC000"/>
                </a:solidFill>
              </a:rPr>
              <a:t>ন</a:t>
            </a:r>
            <a:r>
              <a:rPr altLang="en-GB" b="1" sz="3200" i="1" lang="en-GB">
                <a:solidFill>
                  <a:srgbClr val="FFC000"/>
                </a:solidFill>
              </a:rPr>
              <a:t>ী</a:t>
            </a:r>
            <a:r>
              <a:rPr altLang="en-GB" b="1" sz="3200" i="1" lang="en-GB">
                <a:solidFill>
                  <a:srgbClr val="FFC000"/>
                </a:solidFill>
              </a:rPr>
              <a:t>য়</a:t>
            </a:r>
            <a:r>
              <a:rPr altLang="en-GB" b="1" sz="3200" i="1" lang="en-US">
                <a:solidFill>
                  <a:srgbClr val="FFC000"/>
                </a:solidFill>
              </a:rPr>
              <a:t>,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ত</a:t>
            </a:r>
            <a:r>
              <a:rPr altLang="en-GB" b="1" sz="3200" i="1" lang="en-GB">
                <a:solidFill>
                  <a:srgbClr val="FFC000"/>
                </a:solidFill>
              </a:rPr>
              <a:t>া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অ</a:t>
            </a:r>
            <a:r>
              <a:rPr altLang="en-GB" b="1" sz="3200" i="1" lang="en-GB">
                <a:solidFill>
                  <a:srgbClr val="FFC000"/>
                </a:solidFill>
              </a:rPr>
              <a:t>ব</a:t>
            </a:r>
            <a:r>
              <a:rPr altLang="en-GB" b="1" sz="3200" i="1" lang="en-GB">
                <a:solidFill>
                  <a:srgbClr val="FFC000"/>
                </a:solidFill>
              </a:rPr>
              <a:t>ম</a:t>
            </a:r>
            <a:r>
              <a:rPr altLang="en-GB" b="1" sz="3200" i="1" lang="en-GB">
                <a:solidFill>
                  <a:srgbClr val="FFC000"/>
                </a:solidFill>
              </a:rPr>
              <a:t>া</a:t>
            </a:r>
            <a:r>
              <a:rPr altLang="en-GB" b="1" sz="3200" i="1" lang="en-GB">
                <a:solidFill>
                  <a:srgbClr val="FFC000"/>
                </a:solidFill>
              </a:rPr>
              <a:t>ন</a:t>
            </a:r>
            <a:r>
              <a:rPr altLang="en-GB" b="1" sz="3200" i="1" lang="en-GB">
                <a:solidFill>
                  <a:srgbClr val="FFC000"/>
                </a:solidFill>
              </a:rPr>
              <a:t>ন</a:t>
            </a:r>
            <a:r>
              <a:rPr altLang="en-GB" b="1" sz="3200" i="1" lang="en-GB">
                <a:solidFill>
                  <a:srgbClr val="FFC000"/>
                </a:solidFill>
              </a:rPr>
              <a:t>া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ক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GB">
                <a:solidFill>
                  <a:srgbClr val="FFC000"/>
                </a:solidFill>
              </a:rPr>
              <a:t>া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স</a:t>
            </a:r>
            <a:r>
              <a:rPr altLang="en-GB" b="1" sz="3200" i="1" lang="en-GB">
                <a:solidFill>
                  <a:srgbClr val="FFC000"/>
                </a:solidFill>
              </a:rPr>
              <a:t>ক</a:t>
            </a:r>
            <a:r>
              <a:rPr altLang="en-GB" b="1" sz="3200" i="1" lang="en-GB">
                <a:solidFill>
                  <a:srgbClr val="FFC000"/>
                </a:solidFill>
              </a:rPr>
              <a:t>ল</a:t>
            </a:r>
            <a:r>
              <a:rPr altLang="en-GB" b="1" sz="3200" i="1" lang="en-GB">
                <a:solidFill>
                  <a:srgbClr val="FFC000"/>
                </a:solidFill>
              </a:rPr>
              <a:t>ে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জন্য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সমান</a:t>
            </a:r>
            <a:r>
              <a:rPr altLang="en-GB" b="1" sz="3200" i="1" lang="en-GB">
                <a:solidFill>
                  <a:srgbClr val="FFC000"/>
                </a:solidFill>
              </a:rPr>
              <a:t>।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স</a:t>
            </a:r>
            <a:r>
              <a:rPr altLang="en-GB" b="1" sz="3200" i="1" lang="en-GB">
                <a:solidFill>
                  <a:srgbClr val="FFC000"/>
                </a:solidFill>
              </a:rPr>
              <a:t>ু</a:t>
            </a:r>
            <a:r>
              <a:rPr altLang="en-GB" b="1" sz="3200" i="1" lang="en-GB">
                <a:solidFill>
                  <a:srgbClr val="FFC000"/>
                </a:solidFill>
              </a:rPr>
              <a:t>ত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GB">
                <a:solidFill>
                  <a:srgbClr val="FFC000"/>
                </a:solidFill>
              </a:rPr>
              <a:t>া</a:t>
            </a:r>
            <a:r>
              <a:rPr altLang="en-GB" b="1" sz="3200" i="1" lang="en-GB">
                <a:solidFill>
                  <a:srgbClr val="FFC000"/>
                </a:solidFill>
              </a:rPr>
              <a:t>ং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ত</a:t>
            </a:r>
            <a:r>
              <a:rPr altLang="en-GB" b="1" sz="3200" i="1" lang="en-GB">
                <a:solidFill>
                  <a:srgbClr val="FFC000"/>
                </a:solidFill>
              </a:rPr>
              <a:t>ো</a:t>
            </a:r>
            <a:r>
              <a:rPr altLang="en-GB" b="1" sz="3200" i="1" lang="en-GB">
                <a:solidFill>
                  <a:srgbClr val="FFC000"/>
                </a:solidFill>
              </a:rPr>
              <a:t>ম</a:t>
            </a:r>
            <a:r>
              <a:rPr altLang="en-GB" b="1" sz="3200" i="1" lang="en-GB">
                <a:solidFill>
                  <a:srgbClr val="FFC000"/>
                </a:solidFill>
              </a:rPr>
              <a:t>া</a:t>
            </a:r>
            <a:r>
              <a:rPr altLang="en-GB" b="1" sz="3200" i="1" lang="en-GB">
                <a:solidFill>
                  <a:srgbClr val="FFC000"/>
                </a:solidFill>
              </a:rPr>
              <a:t>দ</a:t>
            </a:r>
            <a:r>
              <a:rPr altLang="en-GB" b="1" sz="3200" i="1" lang="en-GB">
                <a:solidFill>
                  <a:srgbClr val="FFC000"/>
                </a:solidFill>
              </a:rPr>
              <a:t>ে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উ</a:t>
            </a:r>
            <a:r>
              <a:rPr altLang="en-GB" b="1" sz="3200" i="1" lang="en-GB">
                <a:solidFill>
                  <a:srgbClr val="FFC000"/>
                </a:solidFill>
              </a:rPr>
              <a:t>প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আ</a:t>
            </a:r>
            <a:r>
              <a:rPr altLang="en-GB" b="1" sz="3200" i="1" lang="en-GB">
                <a:solidFill>
                  <a:srgbClr val="FFC000"/>
                </a:solidFill>
              </a:rPr>
              <a:t>ক</a:t>
            </a:r>
            <a:r>
              <a:rPr altLang="en-GB" b="1" sz="3200" i="1" lang="en-GB">
                <a:solidFill>
                  <a:srgbClr val="FFC000"/>
                </a:solidFill>
              </a:rPr>
              <a:t>্</a:t>
            </a:r>
            <a:r>
              <a:rPr altLang="en-GB" b="1" sz="3200" i="1" lang="en-GB">
                <a:solidFill>
                  <a:srgbClr val="FFC000"/>
                </a:solidFill>
              </a:rPr>
              <a:t>রমণ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ক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GB">
                <a:solidFill>
                  <a:srgbClr val="FFC000"/>
                </a:solidFill>
              </a:rPr>
              <a:t>ল</a:t>
            </a:r>
            <a:r>
              <a:rPr altLang="en-GB" b="1" sz="3200" i="1" lang="en-GB">
                <a:solidFill>
                  <a:srgbClr val="FFC000"/>
                </a:solidFill>
              </a:rPr>
              <a:t>ে</a:t>
            </a:r>
            <a:r>
              <a:rPr altLang="en-GB" b="1" sz="3200" i="1" lang="en-US">
                <a:solidFill>
                  <a:srgbClr val="FFC000"/>
                </a:solidFill>
              </a:rPr>
              <a:t>,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ত</a:t>
            </a:r>
            <a:r>
              <a:rPr altLang="en-GB" b="1" sz="3200" i="1" lang="en-GB">
                <a:solidFill>
                  <a:srgbClr val="FFC000"/>
                </a:solidFill>
              </a:rPr>
              <a:t>ো</a:t>
            </a:r>
            <a:r>
              <a:rPr altLang="en-GB" b="1" sz="3200" i="1" lang="en-GB">
                <a:solidFill>
                  <a:srgbClr val="FFC000"/>
                </a:solidFill>
              </a:rPr>
              <a:t>ম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GB">
                <a:solidFill>
                  <a:srgbClr val="FFC000"/>
                </a:solidFill>
              </a:rPr>
              <a:t>া</a:t>
            </a:r>
            <a:r>
              <a:rPr altLang="en-GB" b="1" sz="3200" i="1" lang="en-GB">
                <a:solidFill>
                  <a:srgbClr val="FFC000"/>
                </a:solidFill>
              </a:rPr>
              <a:t>ও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ত</a:t>
            </a:r>
            <a:r>
              <a:rPr altLang="en-GB" b="1" sz="3200" i="1" lang="en-GB">
                <a:solidFill>
                  <a:srgbClr val="FFC000"/>
                </a:solidFill>
              </a:rPr>
              <a:t>া</a:t>
            </a:r>
            <a:r>
              <a:rPr altLang="en-GB" b="1" sz="3200" i="1" lang="en-GB">
                <a:solidFill>
                  <a:srgbClr val="FFC000"/>
                </a:solidFill>
              </a:rPr>
              <a:t>দ</a:t>
            </a:r>
            <a:r>
              <a:rPr altLang="en-GB" b="1" sz="3200" i="1" lang="en-GB">
                <a:solidFill>
                  <a:srgbClr val="FFC000"/>
                </a:solidFill>
              </a:rPr>
              <a:t>ে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ও</a:t>
            </a:r>
            <a:r>
              <a:rPr altLang="en-GB" b="1" sz="3200" i="1" lang="en-GB">
                <a:solidFill>
                  <a:srgbClr val="FFC000"/>
                </a:solidFill>
              </a:rPr>
              <a:t>প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এ</a:t>
            </a:r>
            <a:r>
              <a:rPr altLang="en-GB" b="1" sz="3200" i="1" lang="en-GB">
                <a:solidFill>
                  <a:srgbClr val="FFC000"/>
                </a:solidFill>
              </a:rPr>
              <a:t>ম</a:t>
            </a:r>
            <a:r>
              <a:rPr altLang="en-GB" b="1" sz="3200" i="1" lang="en-GB">
                <a:solidFill>
                  <a:srgbClr val="FFC000"/>
                </a:solidFill>
              </a:rPr>
              <a:t>ন</a:t>
            </a:r>
            <a:r>
              <a:rPr altLang="en-GB" b="1" sz="3200" i="1" lang="en-GB">
                <a:solidFill>
                  <a:srgbClr val="FFC000"/>
                </a:solidFill>
              </a:rPr>
              <a:t>ভ</a:t>
            </a:r>
            <a:r>
              <a:rPr altLang="en-GB" b="1" sz="3200" i="1" lang="en-GB">
                <a:solidFill>
                  <a:srgbClr val="FFC000"/>
                </a:solidFill>
              </a:rPr>
              <a:t>া</a:t>
            </a:r>
            <a:r>
              <a:rPr altLang="en-GB" b="1" sz="3200" i="1" lang="en-GB">
                <a:solidFill>
                  <a:srgbClr val="FFC000"/>
                </a:solidFill>
              </a:rPr>
              <a:t>ব</a:t>
            </a:r>
            <a:r>
              <a:rPr altLang="en-GB" b="1" sz="3200" i="1" lang="en-GB">
                <a:solidFill>
                  <a:srgbClr val="FFC000"/>
                </a:solidFill>
              </a:rPr>
              <a:t>ে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আ</a:t>
            </a:r>
            <a:r>
              <a:rPr altLang="en-GB" b="1" sz="3200" i="1" lang="en-GB">
                <a:solidFill>
                  <a:srgbClr val="FFC000"/>
                </a:solidFill>
              </a:rPr>
              <a:t>ক</a:t>
            </a:r>
            <a:r>
              <a:rPr altLang="en-GB" b="1" sz="3200" i="1" lang="en-GB">
                <a:solidFill>
                  <a:srgbClr val="FFC000"/>
                </a:solidFill>
              </a:rPr>
              <a:t>্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GB">
                <a:solidFill>
                  <a:srgbClr val="FFC000"/>
                </a:solidFill>
              </a:rPr>
              <a:t>মণ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ক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GB">
                <a:solidFill>
                  <a:srgbClr val="FFC000"/>
                </a:solidFill>
              </a:rPr>
              <a:t>ব</a:t>
            </a:r>
            <a:r>
              <a:rPr altLang="en-GB" b="1" sz="3200" i="1" lang="en-GB">
                <a:solidFill>
                  <a:srgbClr val="FFC000"/>
                </a:solidFill>
              </a:rPr>
              <a:t>ে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য</a:t>
            </a:r>
            <a:r>
              <a:rPr altLang="en-GB" b="1" sz="3200" i="1" lang="en-GB">
                <a:solidFill>
                  <a:srgbClr val="FFC000"/>
                </a:solidFill>
              </a:rPr>
              <a:t>ে</a:t>
            </a:r>
            <a:r>
              <a:rPr altLang="en-GB" b="1" sz="3200" i="1" lang="en-GB">
                <a:solidFill>
                  <a:srgbClr val="FFC000"/>
                </a:solidFill>
              </a:rPr>
              <a:t>ম</a:t>
            </a:r>
            <a:r>
              <a:rPr altLang="en-GB" b="1" sz="3200" i="1" lang="en-GB">
                <a:solidFill>
                  <a:srgbClr val="FFC000"/>
                </a:solidFill>
              </a:rPr>
              <a:t>ন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ত</a:t>
            </a:r>
            <a:r>
              <a:rPr altLang="en-GB" b="1" sz="3200" i="1" lang="en-GB">
                <a:solidFill>
                  <a:srgbClr val="FFC000"/>
                </a:solidFill>
              </a:rPr>
              <a:t>া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GB">
                <a:solidFill>
                  <a:srgbClr val="FFC000"/>
                </a:solidFill>
              </a:rPr>
              <a:t>া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ত</a:t>
            </a:r>
            <a:r>
              <a:rPr altLang="en-GB" b="1" sz="3200" i="1" lang="en-GB">
                <a:solidFill>
                  <a:srgbClr val="FFC000"/>
                </a:solidFill>
              </a:rPr>
              <a:t>ো</a:t>
            </a:r>
            <a:r>
              <a:rPr altLang="en-GB" b="1" sz="3200" i="1" lang="en-GB">
                <a:solidFill>
                  <a:srgbClr val="FFC000"/>
                </a:solidFill>
              </a:rPr>
              <a:t>ম</a:t>
            </a:r>
            <a:r>
              <a:rPr altLang="en-GB" b="1" sz="3200" i="1" lang="en-GB">
                <a:solidFill>
                  <a:srgbClr val="FFC000"/>
                </a:solidFill>
              </a:rPr>
              <a:t>া</a:t>
            </a:r>
            <a:r>
              <a:rPr altLang="en-GB" b="1" sz="3200" i="1" lang="en-GB">
                <a:solidFill>
                  <a:srgbClr val="FFC000"/>
                </a:solidFill>
              </a:rPr>
              <a:t>দ</a:t>
            </a:r>
            <a:r>
              <a:rPr altLang="en-GB" b="1" sz="3200" i="1" lang="en-GB">
                <a:solidFill>
                  <a:srgbClr val="FFC000"/>
                </a:solidFill>
              </a:rPr>
              <a:t>ের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উ</a:t>
            </a:r>
            <a:r>
              <a:rPr altLang="en-GB" b="1" sz="3200" i="1" lang="en-GB">
                <a:solidFill>
                  <a:srgbClr val="FFC000"/>
                </a:solidFill>
              </a:rPr>
              <a:t>প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আ</a:t>
            </a:r>
            <a:r>
              <a:rPr altLang="en-GB" b="1" sz="3200" i="1" lang="en-GB">
                <a:solidFill>
                  <a:srgbClr val="FFC000"/>
                </a:solidFill>
              </a:rPr>
              <a:t>ক</a:t>
            </a:r>
            <a:r>
              <a:rPr altLang="en-GB" b="1" sz="3200" i="1" lang="en-GB">
                <a:solidFill>
                  <a:srgbClr val="FFC000"/>
                </a:solidFill>
              </a:rPr>
              <a:t>্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GB">
                <a:solidFill>
                  <a:srgbClr val="FFC000"/>
                </a:solidFill>
              </a:rPr>
              <a:t>ম</a:t>
            </a:r>
            <a:r>
              <a:rPr altLang="en-GB" b="1" sz="3200" i="1" lang="en-GB">
                <a:solidFill>
                  <a:srgbClr val="FFC000"/>
                </a:solidFill>
              </a:rPr>
              <a:t>ণ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ক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GB">
                <a:solidFill>
                  <a:srgbClr val="FFC000"/>
                </a:solidFill>
              </a:rPr>
              <a:t>ে</a:t>
            </a:r>
            <a:r>
              <a:rPr altLang="en-GB" b="1" sz="3200" i="1" lang="en-GB">
                <a:solidFill>
                  <a:srgbClr val="FFC000"/>
                </a:solidFill>
              </a:rPr>
              <a:t>ছ</a:t>
            </a:r>
            <a:r>
              <a:rPr altLang="en-GB" b="1" sz="3200" i="1" lang="en-GB">
                <a:solidFill>
                  <a:srgbClr val="FFC000"/>
                </a:solidFill>
              </a:rPr>
              <a:t>ি</a:t>
            </a:r>
            <a:r>
              <a:rPr altLang="en-GB" b="1" sz="3200" i="1" lang="en-GB">
                <a:solidFill>
                  <a:srgbClr val="FFC000"/>
                </a:solidFill>
              </a:rPr>
              <a:t>ল</a:t>
            </a:r>
            <a:r>
              <a:rPr altLang="en-GB" b="1" sz="3200" i="1" lang="en-GB">
                <a:solidFill>
                  <a:srgbClr val="FFC000"/>
                </a:solidFill>
              </a:rPr>
              <a:t>।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ত</a:t>
            </a:r>
            <a:r>
              <a:rPr altLang="en-GB" b="1" sz="3200" i="1" lang="en-GB">
                <a:solidFill>
                  <a:srgbClr val="FFC000"/>
                </a:solidFill>
              </a:rPr>
              <a:t>ো</a:t>
            </a:r>
            <a:r>
              <a:rPr altLang="en-GB" b="1" sz="3200" i="1" lang="en-GB">
                <a:solidFill>
                  <a:srgbClr val="FFC000"/>
                </a:solidFill>
              </a:rPr>
              <a:t>ম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GB">
                <a:solidFill>
                  <a:srgbClr val="FFC000"/>
                </a:solidFill>
              </a:rPr>
              <a:t>া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আ</a:t>
            </a:r>
            <a:r>
              <a:rPr altLang="en-GB" b="1" sz="3200" i="1" lang="en-GB">
                <a:solidFill>
                  <a:srgbClr val="FFC000"/>
                </a:solidFill>
              </a:rPr>
              <a:t>ল</a:t>
            </a:r>
            <a:r>
              <a:rPr altLang="en-GB" b="1" sz="3200" i="1" lang="en-GB">
                <a:solidFill>
                  <a:srgbClr val="FFC000"/>
                </a:solidFill>
              </a:rPr>
              <a:t>্</a:t>
            </a:r>
            <a:r>
              <a:rPr altLang="en-GB" b="1" sz="3200" i="1" lang="en-GB">
                <a:solidFill>
                  <a:srgbClr val="FFC000"/>
                </a:solidFill>
              </a:rPr>
              <a:t>ল</a:t>
            </a:r>
            <a:r>
              <a:rPr altLang="en-GB" b="1" sz="3200" i="1" lang="en-GB">
                <a:solidFill>
                  <a:srgbClr val="FFC000"/>
                </a:solidFill>
              </a:rPr>
              <a:t>া</a:t>
            </a:r>
            <a:r>
              <a:rPr altLang="en-GB" b="1" sz="3200" i="1" lang="en-GB">
                <a:solidFill>
                  <a:srgbClr val="FFC000"/>
                </a:solidFill>
              </a:rPr>
              <a:t>হ</a:t>
            </a:r>
            <a:r>
              <a:rPr altLang="en-GB" b="1" sz="3200" i="1" lang="en-GB">
                <a:solidFill>
                  <a:srgbClr val="FFC000"/>
                </a:solidFill>
              </a:rPr>
              <a:t>ক</a:t>
            </a:r>
            <a:r>
              <a:rPr altLang="en-GB" b="1" sz="3200" i="1" lang="en-GB">
                <a:solidFill>
                  <a:srgbClr val="FFC000"/>
                </a:solidFill>
              </a:rPr>
              <a:t>ে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ভ</a:t>
            </a:r>
            <a:r>
              <a:rPr altLang="en-GB" b="1" sz="3200" i="1" lang="en-GB">
                <a:solidFill>
                  <a:srgbClr val="FFC000"/>
                </a:solidFill>
              </a:rPr>
              <a:t>য়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ক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GB">
                <a:solidFill>
                  <a:srgbClr val="FFC000"/>
                </a:solidFill>
              </a:rPr>
              <a:t>।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আ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জেনে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GB">
                <a:solidFill>
                  <a:srgbClr val="FFC000"/>
                </a:solidFill>
              </a:rPr>
              <a:t>া</a:t>
            </a:r>
            <a:r>
              <a:rPr altLang="en-GB" b="1" sz="3200" i="1" lang="en-GB">
                <a:solidFill>
                  <a:srgbClr val="FFC000"/>
                </a:solidFill>
              </a:rPr>
              <a:t>খ</a:t>
            </a:r>
            <a:r>
              <a:rPr altLang="en-GB" b="1" sz="3200" i="1" lang="en-US">
                <a:solidFill>
                  <a:srgbClr val="FFC000"/>
                </a:solidFill>
              </a:rPr>
              <a:t>,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ন</a:t>
            </a:r>
            <a:r>
              <a:rPr altLang="en-GB" b="1" sz="3200" i="1" lang="en-GB">
                <a:solidFill>
                  <a:srgbClr val="FFC000"/>
                </a:solidFill>
              </a:rPr>
              <a:t>ি</a:t>
            </a:r>
            <a:r>
              <a:rPr altLang="en-GB" b="1" sz="3200" i="1" lang="en-GB">
                <a:solidFill>
                  <a:srgbClr val="FFC000"/>
                </a:solidFill>
              </a:rPr>
              <a:t>শ</a:t>
            </a:r>
            <a:r>
              <a:rPr altLang="en-GB" b="1" sz="3200" i="1" lang="en-GB">
                <a:solidFill>
                  <a:srgbClr val="FFC000"/>
                </a:solidFill>
              </a:rPr>
              <a:t>্</a:t>
            </a:r>
            <a:r>
              <a:rPr altLang="en-GB" b="1" sz="3200" i="1" lang="en-GB">
                <a:solidFill>
                  <a:srgbClr val="FFC000"/>
                </a:solidFill>
              </a:rPr>
              <a:t>চ</a:t>
            </a:r>
            <a:r>
              <a:rPr altLang="en-GB" b="1" sz="3200" i="1" lang="en-GB">
                <a:solidFill>
                  <a:srgbClr val="FFC000"/>
                </a:solidFill>
              </a:rPr>
              <a:t>য়</a:t>
            </a:r>
            <a:r>
              <a:rPr altLang="en-GB" b="1" sz="3200" i="1" lang="en-GB">
                <a:solidFill>
                  <a:srgbClr val="FFC000"/>
                </a:solidFill>
              </a:rPr>
              <a:t>ই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আ</a:t>
            </a:r>
            <a:r>
              <a:rPr altLang="en-GB" b="1" sz="3200" i="1" lang="en-GB">
                <a:solidFill>
                  <a:srgbClr val="FFC000"/>
                </a:solidFill>
              </a:rPr>
              <a:t>ল</a:t>
            </a:r>
            <a:r>
              <a:rPr altLang="en-GB" b="1" sz="3200" i="1" lang="en-GB">
                <a:solidFill>
                  <a:srgbClr val="FFC000"/>
                </a:solidFill>
              </a:rPr>
              <a:t>্</a:t>
            </a:r>
            <a:r>
              <a:rPr altLang="en-GB" b="1" sz="3200" i="1" lang="en-GB">
                <a:solidFill>
                  <a:srgbClr val="FFC000"/>
                </a:solidFill>
              </a:rPr>
              <a:t>ল</a:t>
            </a:r>
            <a:r>
              <a:rPr altLang="en-GB" b="1" sz="3200" i="1" lang="en-GB">
                <a:solidFill>
                  <a:srgbClr val="FFC000"/>
                </a:solidFill>
              </a:rPr>
              <a:t>া</a:t>
            </a:r>
            <a:r>
              <a:rPr altLang="en-GB" b="1" sz="3200" i="1" lang="en-GB">
                <a:solidFill>
                  <a:srgbClr val="FFC000"/>
                </a:solidFill>
              </a:rPr>
              <a:t>হ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ম</a:t>
            </a:r>
            <a:r>
              <a:rPr altLang="en-GB" b="1" sz="3200" i="1" lang="en-GB">
                <a:solidFill>
                  <a:srgbClr val="FFC000"/>
                </a:solidFill>
              </a:rPr>
              <a:t>ু</a:t>
            </a:r>
            <a:r>
              <a:rPr altLang="en-GB" b="1" sz="3200" i="1" lang="en-GB">
                <a:solidFill>
                  <a:srgbClr val="FFC000"/>
                </a:solidFill>
              </a:rPr>
              <a:t>ত</a:t>
            </a:r>
            <a:r>
              <a:rPr altLang="en-GB" b="1" sz="3200" i="1" lang="en-GB">
                <a:solidFill>
                  <a:srgbClr val="FFC000"/>
                </a:solidFill>
              </a:rPr>
              <a:t>্</a:t>
            </a:r>
            <a:r>
              <a:rPr altLang="en-GB" b="1" sz="3200" i="1" lang="en-GB">
                <a:solidFill>
                  <a:srgbClr val="FFC000"/>
                </a:solidFill>
              </a:rPr>
              <a:t>ত</a:t>
            </a:r>
            <a:r>
              <a:rPr altLang="en-GB" b="1" sz="3200" i="1" lang="en-GB">
                <a:solidFill>
                  <a:srgbClr val="FFC000"/>
                </a:solidFill>
              </a:rPr>
              <a:t>া</a:t>
            </a:r>
            <a:r>
              <a:rPr altLang="en-GB" b="1" sz="3200" i="1" lang="en-GB">
                <a:solidFill>
                  <a:srgbClr val="FFC000"/>
                </a:solidFill>
              </a:rPr>
              <a:t>ক</a:t>
            </a:r>
            <a:r>
              <a:rPr altLang="en-GB" b="1" sz="3200" i="1" lang="en-GB">
                <a:solidFill>
                  <a:srgbClr val="FFC000"/>
                </a:solidFill>
              </a:rPr>
              <a:t>ি</a:t>
            </a:r>
            <a:r>
              <a:rPr altLang="en-GB" b="1" sz="3200" i="1" lang="en-GB">
                <a:solidFill>
                  <a:srgbClr val="FFC000"/>
                </a:solidFill>
              </a:rPr>
              <a:t>গ</a:t>
            </a:r>
            <a:r>
              <a:rPr altLang="en-GB" b="1" sz="3200" i="1" lang="en-GB">
                <a:solidFill>
                  <a:srgbClr val="FFC000"/>
                </a:solidFill>
              </a:rPr>
              <a:t>ণ</a:t>
            </a:r>
            <a:r>
              <a:rPr altLang="en-GB" b="1" sz="3200" i="1" lang="en-GB">
                <a:solidFill>
                  <a:srgbClr val="FFC000"/>
                </a:solidFill>
              </a:rPr>
              <a:t>ে</a:t>
            </a:r>
            <a:r>
              <a:rPr altLang="en-GB" b="1" sz="3200" i="1" lang="en-GB">
                <a:solidFill>
                  <a:srgbClr val="FFC000"/>
                </a:solidFill>
              </a:rPr>
              <a:t>র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স</a:t>
            </a:r>
            <a:r>
              <a:rPr altLang="en-GB" b="1" sz="3200" i="1" lang="en-GB">
                <a:solidFill>
                  <a:srgbClr val="FFC000"/>
                </a:solidFill>
              </a:rPr>
              <a:t>া</a:t>
            </a:r>
            <a:r>
              <a:rPr altLang="en-GB" b="1" sz="3200" i="1" lang="en-GB">
                <a:solidFill>
                  <a:srgbClr val="FFC000"/>
                </a:solidFill>
              </a:rPr>
              <a:t>থ</a:t>
            </a:r>
            <a:r>
              <a:rPr altLang="en-GB" b="1" sz="3200" i="1" lang="en-GB">
                <a:solidFill>
                  <a:srgbClr val="FFC000"/>
                </a:solidFill>
              </a:rPr>
              <a:t>ে</a:t>
            </a:r>
            <a:r>
              <a:rPr altLang="en-GB" b="1" sz="3200" i="1" lang="en-US">
                <a:solidFill>
                  <a:srgbClr val="FFC000"/>
                </a:solidFill>
              </a:rPr>
              <a:t> </a:t>
            </a:r>
            <a:r>
              <a:rPr altLang="en-GB" b="1" sz="3200" i="1" lang="en-GB">
                <a:solidFill>
                  <a:srgbClr val="FFC000"/>
                </a:solidFill>
              </a:rPr>
              <a:t>থ</a:t>
            </a:r>
            <a:r>
              <a:rPr altLang="en-GB" b="1" sz="3200" i="1" lang="en-GB">
                <a:solidFill>
                  <a:srgbClr val="FFC000"/>
                </a:solidFill>
              </a:rPr>
              <a:t>া</a:t>
            </a:r>
            <a:r>
              <a:rPr altLang="en-GB" b="1" sz="3200" i="1" lang="en-GB">
                <a:solidFill>
                  <a:srgbClr val="FFC000"/>
                </a:solidFill>
              </a:rPr>
              <a:t>ক</a:t>
            </a:r>
            <a:r>
              <a:rPr altLang="en-GB" b="1" sz="3200" i="1" lang="en-GB">
                <a:solidFill>
                  <a:srgbClr val="FFC000"/>
                </a:solidFill>
              </a:rPr>
              <a:t>ে</a:t>
            </a:r>
            <a:r>
              <a:rPr altLang="en-GB" b="1" sz="3200" i="1" lang="en-GB">
                <a:solidFill>
                  <a:srgbClr val="FFC000"/>
                </a:solidFill>
              </a:rPr>
              <a:t>ন</a:t>
            </a:r>
            <a:r>
              <a:rPr altLang="en-GB" b="1" sz="3200" i="1" lang="en-GB">
                <a:solidFill>
                  <a:srgbClr val="FFC000"/>
                </a:solidFill>
              </a:rPr>
              <a:t>।</a:t>
            </a:r>
            <a:endParaRPr b="1" sz="3200" i="1" lang="en-GB">
              <a:solidFill>
                <a:srgbClr val="FFC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0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"/>
          <p:cNvSpPr>
            <a:spLocks noGrp="1"/>
          </p:cNvSpPr>
          <p:nvPr>
            <p:ph type="ctrTitle"/>
          </p:nvPr>
        </p:nvSpPr>
        <p:spPr>
          <a:xfrm>
            <a:off x="867589" y="217332"/>
            <a:ext cx="7772400" cy="798793"/>
          </a:xfrm>
          <a:solidFill>
            <a:srgbClr val="02A5E3"/>
          </a:solidFill>
          <a:ln w="63500">
            <a:solidFill>
              <a:srgbClr val="000000"/>
            </a:solidFill>
            <a:prstDash val="solid"/>
          </a:ln>
        </p:spPr>
        <p:txBody>
          <a:bodyPr>
            <a:normAutofit fontScale="90000"/>
          </a:bodyPr>
          <a:p>
            <a:r>
              <a:rPr b="1" i="1" lang="en-GB" u="sng">
                <a:solidFill>
                  <a:srgbClr val="BF0000"/>
                </a:solidFill>
              </a:rPr>
              <a:t>আ</a:t>
            </a:r>
            <a:r>
              <a:rPr b="1" i="1" lang="en-GB" u="sng">
                <a:solidFill>
                  <a:srgbClr val="BF0000"/>
                </a:solidFill>
              </a:rPr>
              <a:t>য়</a:t>
            </a:r>
            <a:r>
              <a:rPr b="1" i="1" lang="en-GB" u="sng">
                <a:solidFill>
                  <a:srgbClr val="BF0000"/>
                </a:solidFill>
              </a:rPr>
              <a:t>া</a:t>
            </a:r>
            <a:r>
              <a:rPr b="1" i="1" lang="en-GB" u="sng">
                <a:solidFill>
                  <a:srgbClr val="BF0000"/>
                </a:solidFill>
              </a:rPr>
              <a:t>ত</a:t>
            </a:r>
            <a:r>
              <a:rPr altLang="en-GB" b="1" i="1" lang="en-US" u="sng">
                <a:solidFill>
                  <a:srgbClr val="BF0000"/>
                </a:solidFill>
              </a:rPr>
              <a:t> </a:t>
            </a:r>
            <a:r>
              <a:rPr altLang="en-GB" b="1" i="1" lang="en-GB" u="sng">
                <a:solidFill>
                  <a:srgbClr val="BF0000"/>
                </a:solidFill>
              </a:rPr>
              <a:t>ন</a:t>
            </a:r>
            <a:r>
              <a:rPr altLang="en-GB" b="1" i="1" lang="en-GB" u="sng">
                <a:solidFill>
                  <a:srgbClr val="BF0000"/>
                </a:solidFill>
              </a:rPr>
              <a:t>ং</a:t>
            </a:r>
            <a:r>
              <a:rPr altLang="en-GB" b="1" i="1" lang="en-US" u="sng">
                <a:solidFill>
                  <a:srgbClr val="BF0000"/>
                </a:solidFill>
              </a:rPr>
              <a:t> </a:t>
            </a:r>
            <a:r>
              <a:rPr altLang="en-US" b="1" i="1" lang="en-GB" u="sng">
                <a:solidFill>
                  <a:srgbClr val="BF0000"/>
                </a:solidFill>
              </a:rPr>
              <a:t>১</a:t>
            </a:r>
            <a:r>
              <a:rPr altLang="en-US" b="1" i="1" lang="en-GB" u="sng">
                <a:solidFill>
                  <a:srgbClr val="BF0000"/>
                </a:solidFill>
              </a:rPr>
              <a:t>৯</a:t>
            </a:r>
            <a:r>
              <a:rPr altLang="en-US" b="1" i="1" lang="en-GB" u="sng">
                <a:solidFill>
                  <a:srgbClr val="BF0000"/>
                </a:solidFill>
              </a:rPr>
              <a:t>৫</a:t>
            </a:r>
            <a:endParaRPr b="1" i="1" lang="en-GB" u="sng">
              <a:solidFill>
                <a:srgbClr val="BF0000"/>
              </a:solidFill>
            </a:endParaRPr>
          </a:p>
        </p:txBody>
      </p:sp>
      <p:sp>
        <p:nvSpPr>
          <p:cNvPr id="1048625" name=""/>
          <p:cNvSpPr>
            <a:spLocks noGrp="1"/>
          </p:cNvSpPr>
          <p:nvPr>
            <p:ph type="subTitle" idx="1"/>
          </p:nvPr>
        </p:nvSpPr>
        <p:spPr>
          <a:xfrm>
            <a:off x="10999" y="1581428"/>
            <a:ext cx="9086628" cy="5055951"/>
          </a:xfrm>
          <a:solidFill>
            <a:srgbClr val="330066"/>
          </a:solidFill>
          <a:ln w="63500">
            <a:solidFill>
              <a:srgbClr val="02A5E3"/>
            </a:solidFill>
            <a:prstDash val="sysDash"/>
          </a:ln>
        </p:spPr>
        <p:txBody>
          <a:bodyPr/>
          <a:p>
            <a:pPr algn="r"/>
            <a:r>
              <a:rPr b="1" sz="3600" i="1" lang="en-GB">
                <a:solidFill>
                  <a:srgbClr val="92D04F"/>
                </a:solidFill>
              </a:rPr>
              <a:t>و</a:t>
            </a:r>
            <a:r>
              <a:rPr b="1" sz="3600" i="1" lang="en-GB">
                <a:solidFill>
                  <a:srgbClr val="92D04F"/>
                </a:solidFill>
              </a:rPr>
              <a:t>ا</a:t>
            </a:r>
            <a:r>
              <a:rPr b="1" sz="3600" i="1" lang="en-GB">
                <a:solidFill>
                  <a:srgbClr val="92D04F"/>
                </a:solidFill>
              </a:rPr>
              <a:t>ن</a:t>
            </a:r>
            <a:r>
              <a:rPr b="1" sz="3600" i="1" lang="en-GB">
                <a:solidFill>
                  <a:srgbClr val="92D04F"/>
                </a:solidFill>
              </a:rPr>
              <a:t>ف</a:t>
            </a:r>
            <a:r>
              <a:rPr b="1" sz="3600" i="1" lang="en-GB">
                <a:solidFill>
                  <a:srgbClr val="92D04F"/>
                </a:solidFill>
              </a:rPr>
              <a:t>ق</a:t>
            </a:r>
            <a:r>
              <a:rPr b="1" sz="3600" i="1" lang="en-GB">
                <a:solidFill>
                  <a:srgbClr val="92D04F"/>
                </a:solidFill>
              </a:rPr>
              <a:t>و</a:t>
            </a:r>
            <a:r>
              <a:rPr b="1" sz="3600" i="1" lang="en-GB">
                <a:solidFill>
                  <a:srgbClr val="92D04F"/>
                </a:solidFill>
              </a:rPr>
              <a:t>ا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ف</a:t>
            </a:r>
            <a:r>
              <a:rPr altLang="en-GB" b="1" sz="3600" i="1" lang="en-GB">
                <a:solidFill>
                  <a:srgbClr val="92D04F"/>
                </a:solidFill>
              </a:rPr>
              <a:t>ى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س</a:t>
            </a:r>
            <a:r>
              <a:rPr altLang="en-GB" b="1" sz="3600" i="1" lang="en-GB">
                <a:solidFill>
                  <a:srgbClr val="92D04F"/>
                </a:solidFill>
              </a:rPr>
              <a:t>ب</a:t>
            </a:r>
            <a:r>
              <a:rPr altLang="en-GB" b="1" sz="3600" i="1" lang="en-GB">
                <a:solidFill>
                  <a:srgbClr val="92D04F"/>
                </a:solidFill>
              </a:rPr>
              <a:t>ي</a:t>
            </a:r>
            <a:r>
              <a:rPr altLang="en-GB" b="1" sz="3600" i="1" lang="en-GB">
                <a:solidFill>
                  <a:srgbClr val="92D04F"/>
                </a:solidFill>
              </a:rPr>
              <a:t>ل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ا</a:t>
            </a:r>
            <a:r>
              <a:rPr altLang="en-GB" b="1" sz="3600" i="1" lang="en-GB">
                <a:solidFill>
                  <a:srgbClr val="92D04F"/>
                </a:solidFill>
              </a:rPr>
              <a:t>ل</a:t>
            </a:r>
            <a:r>
              <a:rPr altLang="en-GB" b="1" sz="3600" i="1" lang="en-GB">
                <a:solidFill>
                  <a:srgbClr val="92D04F"/>
                </a:solidFill>
              </a:rPr>
              <a:t>ل</a:t>
            </a:r>
            <a:r>
              <a:rPr altLang="en-GB" b="1" sz="3600" i="1" lang="en-GB">
                <a:solidFill>
                  <a:srgbClr val="92D04F"/>
                </a:solidFill>
              </a:rPr>
              <a:t>ه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و</a:t>
            </a:r>
            <a:r>
              <a:rPr altLang="en-GB" b="1" sz="3600" i="1" lang="en-GB">
                <a:solidFill>
                  <a:srgbClr val="92D04F"/>
                </a:solidFill>
              </a:rPr>
              <a:t>ل</a:t>
            </a:r>
            <a:r>
              <a:rPr altLang="en-GB" b="1" sz="3600" i="1" lang="en-GB">
                <a:solidFill>
                  <a:srgbClr val="92D04F"/>
                </a:solidFill>
              </a:rPr>
              <a:t>ا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ت</a:t>
            </a:r>
            <a:r>
              <a:rPr altLang="en-GB" b="1" sz="3600" i="1" lang="en-GB">
                <a:solidFill>
                  <a:srgbClr val="92D04F"/>
                </a:solidFill>
              </a:rPr>
              <a:t>ل</a:t>
            </a:r>
            <a:r>
              <a:rPr altLang="en-GB" b="1" sz="3600" i="1" lang="en-GB">
                <a:solidFill>
                  <a:srgbClr val="92D04F"/>
                </a:solidFill>
              </a:rPr>
              <a:t>ق</a:t>
            </a:r>
            <a:r>
              <a:rPr altLang="en-GB" b="1" sz="3600" i="1" lang="en-GB">
                <a:solidFill>
                  <a:srgbClr val="92D04F"/>
                </a:solidFill>
              </a:rPr>
              <a:t>و</a:t>
            </a:r>
            <a:r>
              <a:rPr altLang="en-GB" b="1" sz="3600" i="1" lang="en-GB">
                <a:solidFill>
                  <a:srgbClr val="92D04F"/>
                </a:solidFill>
              </a:rPr>
              <a:t>ا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ب</a:t>
            </a:r>
            <a:r>
              <a:rPr altLang="en-GB" b="1" sz="3600" i="1" lang="en-GB">
                <a:solidFill>
                  <a:srgbClr val="92D04F"/>
                </a:solidFill>
              </a:rPr>
              <a:t>ا</a:t>
            </a:r>
            <a:r>
              <a:rPr altLang="en-GB" b="1" sz="3600" i="1" lang="en-GB">
                <a:solidFill>
                  <a:srgbClr val="92D04F"/>
                </a:solidFill>
              </a:rPr>
              <a:t>ي</a:t>
            </a:r>
            <a:r>
              <a:rPr altLang="en-GB" b="1" sz="3600" i="1" lang="en-GB">
                <a:solidFill>
                  <a:srgbClr val="92D04F"/>
                </a:solidFill>
              </a:rPr>
              <a:t>د</a:t>
            </a:r>
            <a:r>
              <a:rPr altLang="en-GB" b="1" sz="3600" i="1" lang="en-GB">
                <a:solidFill>
                  <a:srgbClr val="92D04F"/>
                </a:solidFill>
              </a:rPr>
              <a:t>ي</a:t>
            </a:r>
            <a:r>
              <a:rPr altLang="en-GB" b="1" sz="3600" i="1" lang="en-GB">
                <a:solidFill>
                  <a:srgbClr val="92D04F"/>
                </a:solidFill>
              </a:rPr>
              <a:t>ك</a:t>
            </a:r>
            <a:r>
              <a:rPr altLang="en-GB" b="1" sz="3600" i="1" lang="en-GB">
                <a:solidFill>
                  <a:srgbClr val="92D04F"/>
                </a:solidFill>
              </a:rPr>
              <a:t>م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إلى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ا</a:t>
            </a:r>
            <a:r>
              <a:rPr altLang="en-GB" b="1" sz="3600" i="1" lang="en-GB">
                <a:solidFill>
                  <a:srgbClr val="92D04F"/>
                </a:solidFill>
              </a:rPr>
              <a:t>ل</a:t>
            </a:r>
            <a:r>
              <a:rPr altLang="en-GB" b="1" sz="3600" i="1" lang="en-GB">
                <a:solidFill>
                  <a:srgbClr val="92D04F"/>
                </a:solidFill>
              </a:rPr>
              <a:t>ت</a:t>
            </a:r>
            <a:r>
              <a:rPr altLang="en-GB" b="1" sz="3600" i="1" lang="en-GB">
                <a:solidFill>
                  <a:srgbClr val="92D04F"/>
                </a:solidFill>
              </a:rPr>
              <a:t>ه</a:t>
            </a:r>
            <a:r>
              <a:rPr altLang="en-GB" b="1" sz="3600" i="1" lang="en-GB">
                <a:solidFill>
                  <a:srgbClr val="92D04F"/>
                </a:solidFill>
              </a:rPr>
              <a:t>ل</a:t>
            </a:r>
            <a:r>
              <a:rPr altLang="en-GB" b="1" sz="3600" i="1" lang="en-GB">
                <a:solidFill>
                  <a:srgbClr val="92D04F"/>
                </a:solidFill>
              </a:rPr>
              <a:t>ك</a:t>
            </a:r>
            <a:r>
              <a:rPr altLang="en-GB" b="1" sz="3600" i="1" lang="en-GB">
                <a:solidFill>
                  <a:srgbClr val="92D04F"/>
                </a:solidFill>
              </a:rPr>
              <a:t>ة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و</a:t>
            </a:r>
            <a:r>
              <a:rPr altLang="en-GB" b="1" sz="3600" i="1" lang="en-GB">
                <a:solidFill>
                  <a:srgbClr val="92D04F"/>
                </a:solidFill>
              </a:rPr>
              <a:t>ا</a:t>
            </a:r>
            <a:r>
              <a:rPr altLang="en-GB" b="1" sz="3600" i="1" lang="en-GB">
                <a:solidFill>
                  <a:srgbClr val="92D04F"/>
                </a:solidFill>
              </a:rPr>
              <a:t>ح</a:t>
            </a:r>
            <a:r>
              <a:rPr altLang="en-GB" b="1" sz="3600" i="1" lang="en-GB">
                <a:solidFill>
                  <a:srgbClr val="92D04F"/>
                </a:solidFill>
              </a:rPr>
              <a:t>س</a:t>
            </a:r>
            <a:r>
              <a:rPr altLang="en-GB" b="1" sz="3600" i="1" lang="en-GB">
                <a:solidFill>
                  <a:srgbClr val="92D04F"/>
                </a:solidFill>
              </a:rPr>
              <a:t>ن</a:t>
            </a:r>
            <a:r>
              <a:rPr altLang="en-GB" b="1" sz="3600" i="1" lang="en-GB">
                <a:solidFill>
                  <a:srgbClr val="92D04F"/>
                </a:solidFill>
              </a:rPr>
              <a:t>و</a:t>
            </a:r>
            <a:r>
              <a:rPr altLang="en-GB" b="1" sz="3600" i="1" lang="en-GB">
                <a:solidFill>
                  <a:srgbClr val="92D04F"/>
                </a:solidFill>
              </a:rPr>
              <a:t>ا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إن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ا</a:t>
            </a:r>
            <a:r>
              <a:rPr altLang="en-GB" b="1" sz="3600" i="1" lang="en-GB">
                <a:solidFill>
                  <a:srgbClr val="92D04F"/>
                </a:solidFill>
              </a:rPr>
              <a:t>ل</a:t>
            </a:r>
            <a:r>
              <a:rPr altLang="en-GB" b="1" sz="3600" i="1" lang="en-GB">
                <a:solidFill>
                  <a:srgbClr val="92D04F"/>
                </a:solidFill>
              </a:rPr>
              <a:t>ل</a:t>
            </a:r>
            <a:r>
              <a:rPr altLang="en-GB" b="1" sz="3600" i="1" lang="en-GB">
                <a:solidFill>
                  <a:srgbClr val="92D04F"/>
                </a:solidFill>
              </a:rPr>
              <a:t>ه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ي</a:t>
            </a:r>
            <a:r>
              <a:rPr altLang="en-GB" b="1" sz="3600" i="1" lang="en-GB">
                <a:solidFill>
                  <a:srgbClr val="92D04F"/>
                </a:solidFill>
              </a:rPr>
              <a:t>ح</a:t>
            </a:r>
            <a:r>
              <a:rPr altLang="en-GB" b="1" sz="3600" i="1" lang="en-GB">
                <a:solidFill>
                  <a:srgbClr val="92D04F"/>
                </a:solidFill>
              </a:rPr>
              <a:t>ب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ا</a:t>
            </a:r>
            <a:r>
              <a:rPr altLang="en-GB" b="1" sz="3600" i="1" lang="en-GB">
                <a:solidFill>
                  <a:srgbClr val="92D04F"/>
                </a:solidFill>
              </a:rPr>
              <a:t>ل</a:t>
            </a:r>
            <a:r>
              <a:rPr altLang="en-GB" b="1" sz="3600" i="1" lang="en-GB">
                <a:solidFill>
                  <a:srgbClr val="92D04F"/>
                </a:solidFill>
              </a:rPr>
              <a:t>م</a:t>
            </a:r>
            <a:r>
              <a:rPr altLang="en-GB" b="1" sz="3600" i="1" lang="en-GB">
                <a:solidFill>
                  <a:srgbClr val="92D04F"/>
                </a:solidFill>
              </a:rPr>
              <a:t>ح</a:t>
            </a:r>
            <a:r>
              <a:rPr altLang="en-GB" b="1" sz="3600" i="1" lang="en-GB">
                <a:solidFill>
                  <a:srgbClr val="92D04F"/>
                </a:solidFill>
              </a:rPr>
              <a:t>س</a:t>
            </a:r>
            <a:r>
              <a:rPr altLang="en-GB" b="1" sz="3600" i="1" lang="en-GB">
                <a:solidFill>
                  <a:srgbClr val="92D04F"/>
                </a:solidFill>
              </a:rPr>
              <a:t>ن</a:t>
            </a:r>
            <a:r>
              <a:rPr altLang="en-GB" b="1" sz="3600" i="1" lang="en-GB">
                <a:solidFill>
                  <a:srgbClr val="92D04F"/>
                </a:solidFill>
              </a:rPr>
              <a:t>ي</a:t>
            </a:r>
            <a:r>
              <a:rPr altLang="en-GB" b="1" sz="3600" i="1" lang="en-GB">
                <a:solidFill>
                  <a:srgbClr val="92D04F"/>
                </a:solidFill>
              </a:rPr>
              <a:t>ن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endParaRPr b="1" sz="3600" i="1" lang="en-GB">
              <a:solidFill>
                <a:srgbClr val="92D04F"/>
              </a:solidFill>
            </a:endParaRPr>
          </a:p>
          <a:p>
            <a:pPr algn="r"/>
            <a:endParaRPr b="1" sz="3600" i="1" lang="en-GB">
              <a:solidFill>
                <a:srgbClr val="92D04F"/>
              </a:solidFill>
            </a:endParaRPr>
          </a:p>
          <a:p>
            <a:pPr algn="l"/>
            <a:r>
              <a:rPr altLang="en-GB" b="1" sz="3600" i="1" lang="en-GB">
                <a:solidFill>
                  <a:srgbClr val="92D04F"/>
                </a:solidFill>
              </a:rPr>
              <a:t>আ</a:t>
            </a:r>
            <a:r>
              <a:rPr altLang="en-GB" b="1" sz="3600" i="1" lang="en-GB">
                <a:solidFill>
                  <a:srgbClr val="92D04F"/>
                </a:solidFill>
              </a:rPr>
              <a:t>র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ত</a:t>
            </a:r>
            <a:r>
              <a:rPr altLang="en-GB" b="1" sz="3600" i="1" lang="en-GB">
                <a:solidFill>
                  <a:srgbClr val="92D04F"/>
                </a:solidFill>
              </a:rPr>
              <a:t>ো</a:t>
            </a:r>
            <a:r>
              <a:rPr altLang="en-GB" b="1" sz="3600" i="1" lang="en-GB">
                <a:solidFill>
                  <a:srgbClr val="92D04F"/>
                </a:solidFill>
              </a:rPr>
              <a:t>ম</a:t>
            </a:r>
            <a:r>
              <a:rPr altLang="en-GB" b="1" sz="3600" i="1" lang="en-GB">
                <a:solidFill>
                  <a:srgbClr val="92D04F"/>
                </a:solidFill>
              </a:rPr>
              <a:t>র</a:t>
            </a:r>
            <a:r>
              <a:rPr altLang="en-GB" b="1" sz="3600" i="1" lang="en-GB">
                <a:solidFill>
                  <a:srgbClr val="92D04F"/>
                </a:solidFill>
              </a:rPr>
              <a:t>া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আ</a:t>
            </a:r>
            <a:r>
              <a:rPr altLang="en-GB" b="1" sz="3600" i="1" lang="en-GB">
                <a:solidFill>
                  <a:srgbClr val="92D04F"/>
                </a:solidFill>
              </a:rPr>
              <a:t>ল</a:t>
            </a:r>
            <a:r>
              <a:rPr altLang="en-GB" b="1" sz="3600" i="1" lang="en-GB">
                <a:solidFill>
                  <a:srgbClr val="92D04F"/>
                </a:solidFill>
              </a:rPr>
              <a:t>্</a:t>
            </a:r>
            <a:r>
              <a:rPr altLang="en-GB" b="1" sz="3600" i="1" lang="en-GB">
                <a:solidFill>
                  <a:srgbClr val="92D04F"/>
                </a:solidFill>
              </a:rPr>
              <a:t>ল</a:t>
            </a:r>
            <a:r>
              <a:rPr altLang="en-GB" b="1" sz="3600" i="1" lang="en-GB">
                <a:solidFill>
                  <a:srgbClr val="92D04F"/>
                </a:solidFill>
              </a:rPr>
              <a:t>া</a:t>
            </a:r>
            <a:r>
              <a:rPr altLang="en-GB" b="1" sz="3600" i="1" lang="en-GB">
                <a:solidFill>
                  <a:srgbClr val="92D04F"/>
                </a:solidFill>
              </a:rPr>
              <a:t>হ</a:t>
            </a:r>
            <a:r>
              <a:rPr altLang="en-GB" b="1" sz="3600" i="1" lang="en-GB">
                <a:solidFill>
                  <a:srgbClr val="92D04F"/>
                </a:solidFill>
              </a:rPr>
              <a:t>র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প</a:t>
            </a:r>
            <a:r>
              <a:rPr altLang="en-GB" b="1" sz="3600" i="1" lang="en-GB">
                <a:solidFill>
                  <a:srgbClr val="92D04F"/>
                </a:solidFill>
              </a:rPr>
              <a:t>থ</a:t>
            </a:r>
            <a:r>
              <a:rPr altLang="en-GB" b="1" sz="3600" i="1" lang="en-GB">
                <a:solidFill>
                  <a:srgbClr val="92D04F"/>
                </a:solidFill>
              </a:rPr>
              <a:t>ে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ব</a:t>
            </a:r>
            <a:r>
              <a:rPr altLang="en-GB" b="1" sz="3600" i="1" lang="en-GB">
                <a:solidFill>
                  <a:srgbClr val="92D04F"/>
                </a:solidFill>
              </a:rPr>
              <a:t>্</a:t>
            </a:r>
            <a:r>
              <a:rPr altLang="en-GB" b="1" sz="3600" i="1" lang="en-GB">
                <a:solidFill>
                  <a:srgbClr val="92D04F"/>
                </a:solidFill>
              </a:rPr>
              <a:t>য</a:t>
            </a:r>
            <a:r>
              <a:rPr altLang="en-GB" b="1" sz="3600" i="1" lang="en-GB">
                <a:solidFill>
                  <a:srgbClr val="92D04F"/>
                </a:solidFill>
              </a:rPr>
              <a:t>য়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ক</a:t>
            </a:r>
            <a:r>
              <a:rPr altLang="en-GB" b="1" sz="3600" i="1" lang="en-GB">
                <a:solidFill>
                  <a:srgbClr val="92D04F"/>
                </a:solidFill>
              </a:rPr>
              <a:t>র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এ</a:t>
            </a:r>
            <a:r>
              <a:rPr altLang="en-GB" b="1" sz="3600" i="1" lang="en-GB">
                <a:solidFill>
                  <a:srgbClr val="92D04F"/>
                </a:solidFill>
              </a:rPr>
              <a:t>ব</a:t>
            </a:r>
            <a:r>
              <a:rPr altLang="en-GB" b="1" sz="3600" i="1" lang="en-GB">
                <a:solidFill>
                  <a:srgbClr val="92D04F"/>
                </a:solidFill>
              </a:rPr>
              <a:t>ং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ত</a:t>
            </a:r>
            <a:r>
              <a:rPr altLang="en-GB" b="1" sz="3600" i="1" lang="en-GB">
                <a:solidFill>
                  <a:srgbClr val="92D04F"/>
                </a:solidFill>
              </a:rPr>
              <a:t>ো</a:t>
            </a:r>
            <a:r>
              <a:rPr altLang="en-GB" b="1" sz="3600" i="1" lang="en-GB">
                <a:solidFill>
                  <a:srgbClr val="92D04F"/>
                </a:solidFill>
              </a:rPr>
              <a:t>ম</a:t>
            </a:r>
            <a:r>
              <a:rPr altLang="en-GB" b="1" sz="3600" i="1" lang="en-GB">
                <a:solidFill>
                  <a:srgbClr val="92D04F"/>
                </a:solidFill>
              </a:rPr>
              <a:t>র</a:t>
            </a:r>
            <a:r>
              <a:rPr altLang="en-GB" b="1" sz="3600" i="1" lang="en-GB">
                <a:solidFill>
                  <a:srgbClr val="92D04F"/>
                </a:solidFill>
              </a:rPr>
              <a:t>া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ন</a:t>
            </a:r>
            <a:r>
              <a:rPr altLang="en-GB" b="1" sz="3600" i="1" lang="en-GB">
                <a:solidFill>
                  <a:srgbClr val="92D04F"/>
                </a:solidFill>
              </a:rPr>
              <a:t>ি</a:t>
            </a:r>
            <a:r>
              <a:rPr altLang="en-GB" b="1" sz="3600" i="1" lang="en-GB">
                <a:solidFill>
                  <a:srgbClr val="92D04F"/>
                </a:solidFill>
              </a:rPr>
              <a:t>জ</a:t>
            </a:r>
            <a:r>
              <a:rPr altLang="en-GB" b="1" sz="3600" i="1" lang="en-GB">
                <a:solidFill>
                  <a:srgbClr val="92D04F"/>
                </a:solidFill>
              </a:rPr>
              <a:t>ে</a:t>
            </a:r>
            <a:r>
              <a:rPr altLang="en-GB" b="1" sz="3600" i="1" lang="en-GB">
                <a:solidFill>
                  <a:srgbClr val="92D04F"/>
                </a:solidFill>
              </a:rPr>
              <a:t>দ</a:t>
            </a:r>
            <a:r>
              <a:rPr altLang="en-GB" b="1" sz="3600" i="1" lang="en-GB">
                <a:solidFill>
                  <a:srgbClr val="92D04F"/>
                </a:solidFill>
              </a:rPr>
              <a:t>ে</a:t>
            </a:r>
            <a:r>
              <a:rPr altLang="en-GB" b="1" sz="3600" i="1" lang="en-GB">
                <a:solidFill>
                  <a:srgbClr val="92D04F"/>
                </a:solidFill>
              </a:rPr>
              <a:t>র</a:t>
            </a:r>
            <a:r>
              <a:rPr altLang="en-GB" b="1" sz="3600" i="1" lang="en-GB">
                <a:solidFill>
                  <a:srgbClr val="92D04F"/>
                </a:solidFill>
              </a:rPr>
              <a:t>ক</a:t>
            </a:r>
            <a:r>
              <a:rPr altLang="en-GB" b="1" sz="3600" i="1" lang="en-GB">
                <a:solidFill>
                  <a:srgbClr val="92D04F"/>
                </a:solidFill>
              </a:rPr>
              <a:t>ে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ন</a:t>
            </a:r>
            <a:r>
              <a:rPr altLang="en-GB" b="1" sz="3600" i="1" lang="en-GB">
                <a:solidFill>
                  <a:srgbClr val="92D04F"/>
                </a:solidFill>
              </a:rPr>
              <a:t>ি</a:t>
            </a:r>
            <a:r>
              <a:rPr altLang="en-GB" b="1" sz="3600" i="1" lang="en-GB">
                <a:solidFill>
                  <a:srgbClr val="92D04F"/>
                </a:solidFill>
              </a:rPr>
              <a:t>জ</a:t>
            </a:r>
            <a:r>
              <a:rPr altLang="en-GB" b="1" sz="3600" i="1" lang="en-GB">
                <a:solidFill>
                  <a:srgbClr val="92D04F"/>
                </a:solidFill>
              </a:rPr>
              <a:t>ে</a:t>
            </a:r>
            <a:r>
              <a:rPr altLang="en-GB" b="1" sz="3600" i="1" lang="en-GB">
                <a:solidFill>
                  <a:srgbClr val="92D04F"/>
                </a:solidFill>
              </a:rPr>
              <a:t>দ</a:t>
            </a:r>
            <a:r>
              <a:rPr altLang="en-GB" b="1" sz="3600" i="1" lang="en-GB">
                <a:solidFill>
                  <a:srgbClr val="92D04F"/>
                </a:solidFill>
              </a:rPr>
              <a:t>ে</a:t>
            </a:r>
            <a:r>
              <a:rPr altLang="en-GB" b="1" sz="3600" i="1" lang="en-GB">
                <a:solidFill>
                  <a:srgbClr val="92D04F"/>
                </a:solidFill>
              </a:rPr>
              <a:t>র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হ</a:t>
            </a:r>
            <a:r>
              <a:rPr altLang="en-GB" b="1" sz="3600" i="1" lang="en-GB">
                <a:solidFill>
                  <a:srgbClr val="92D04F"/>
                </a:solidFill>
              </a:rPr>
              <a:t>া</a:t>
            </a:r>
            <a:r>
              <a:rPr altLang="en-GB" b="1" sz="3600" i="1" lang="en-GB">
                <a:solidFill>
                  <a:srgbClr val="92D04F"/>
                </a:solidFill>
              </a:rPr>
              <a:t>ত</a:t>
            </a:r>
            <a:r>
              <a:rPr altLang="en-GB" b="1" sz="3600" i="1" lang="en-GB">
                <a:solidFill>
                  <a:srgbClr val="92D04F"/>
                </a:solidFill>
              </a:rPr>
              <a:t>ে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ধ</a:t>
            </a:r>
            <a:r>
              <a:rPr altLang="en-GB" b="1" sz="3600" i="1" lang="en-GB">
                <a:solidFill>
                  <a:srgbClr val="92D04F"/>
                </a:solidFill>
              </a:rPr>
              <a:t>্</a:t>
            </a:r>
            <a:r>
              <a:rPr altLang="en-GB" b="1" sz="3600" i="1" lang="en-GB">
                <a:solidFill>
                  <a:srgbClr val="92D04F"/>
                </a:solidFill>
              </a:rPr>
              <a:t>ব</a:t>
            </a:r>
            <a:r>
              <a:rPr altLang="en-GB" b="1" sz="3600" i="1" lang="en-GB">
                <a:solidFill>
                  <a:srgbClr val="92D04F"/>
                </a:solidFill>
              </a:rPr>
              <a:t>ং</a:t>
            </a:r>
            <a:r>
              <a:rPr altLang="en-GB" b="1" sz="3600" i="1" lang="en-GB">
                <a:solidFill>
                  <a:srgbClr val="92D04F"/>
                </a:solidFill>
              </a:rPr>
              <a:t>স</a:t>
            </a:r>
            <a:r>
              <a:rPr altLang="en-GB" b="1" sz="3600" i="1" lang="en-GB">
                <a:solidFill>
                  <a:srgbClr val="92D04F"/>
                </a:solidFill>
              </a:rPr>
              <a:t>ে</a:t>
            </a:r>
            <a:r>
              <a:rPr altLang="en-GB" b="1" sz="3600" i="1" lang="en-GB">
                <a:solidFill>
                  <a:srgbClr val="92D04F"/>
                </a:solidFill>
              </a:rPr>
              <a:t>র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ম</a:t>
            </a:r>
            <a:r>
              <a:rPr altLang="en-GB" b="1" sz="3600" i="1" lang="en-GB">
                <a:solidFill>
                  <a:srgbClr val="92D04F"/>
                </a:solidFill>
              </a:rPr>
              <a:t>ধ</a:t>
            </a:r>
            <a:r>
              <a:rPr altLang="en-GB" b="1" sz="3600" i="1" lang="en-GB">
                <a:solidFill>
                  <a:srgbClr val="92D04F"/>
                </a:solidFill>
              </a:rPr>
              <a:t>্</a:t>
            </a:r>
            <a:r>
              <a:rPr altLang="en-GB" b="1" sz="3600" i="1" lang="en-GB">
                <a:solidFill>
                  <a:srgbClr val="92D04F"/>
                </a:solidFill>
              </a:rPr>
              <a:t>য</a:t>
            </a:r>
            <a:r>
              <a:rPr altLang="en-GB" b="1" sz="3600" i="1" lang="en-GB">
                <a:solidFill>
                  <a:srgbClr val="92D04F"/>
                </a:solidFill>
              </a:rPr>
              <a:t>ে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ন</a:t>
            </a:r>
            <a:r>
              <a:rPr altLang="en-GB" b="1" sz="3600" i="1" lang="en-GB">
                <a:solidFill>
                  <a:srgbClr val="92D04F"/>
                </a:solidFill>
              </a:rPr>
              <a:t>ি</a:t>
            </a:r>
            <a:r>
              <a:rPr altLang="en-GB" b="1" sz="3600" i="1" lang="en-GB">
                <a:solidFill>
                  <a:srgbClr val="92D04F"/>
                </a:solidFill>
              </a:rPr>
              <a:t>ক</a:t>
            </a:r>
            <a:r>
              <a:rPr altLang="en-GB" b="1" sz="3600" i="1" lang="en-GB">
                <a:solidFill>
                  <a:srgbClr val="92D04F"/>
                </a:solidFill>
              </a:rPr>
              <a:t>্</a:t>
            </a:r>
            <a:r>
              <a:rPr altLang="en-GB" b="1" sz="3600" i="1" lang="en-GB">
                <a:solidFill>
                  <a:srgbClr val="92D04F"/>
                </a:solidFill>
              </a:rPr>
              <a:t>ষ</a:t>
            </a:r>
            <a:r>
              <a:rPr altLang="en-GB" b="1" sz="3600" i="1" lang="en-GB">
                <a:solidFill>
                  <a:srgbClr val="92D04F"/>
                </a:solidFill>
              </a:rPr>
              <a:t>ে</a:t>
            </a:r>
            <a:r>
              <a:rPr altLang="en-GB" b="1" sz="3600" i="1" lang="en-GB">
                <a:solidFill>
                  <a:srgbClr val="92D04F"/>
                </a:solidFill>
              </a:rPr>
              <a:t>প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ক</a:t>
            </a:r>
            <a:r>
              <a:rPr altLang="en-GB" b="1" sz="3600" i="1" lang="en-GB">
                <a:solidFill>
                  <a:srgbClr val="92D04F"/>
                </a:solidFill>
              </a:rPr>
              <a:t>র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ন</a:t>
            </a:r>
            <a:r>
              <a:rPr altLang="en-GB" b="1" sz="3600" i="1" lang="en-GB">
                <a:solidFill>
                  <a:srgbClr val="92D04F"/>
                </a:solidFill>
              </a:rPr>
              <a:t>া</a:t>
            </a:r>
            <a:r>
              <a:rPr altLang="en-GB" b="1" sz="3600" i="1" lang="en-GB">
                <a:solidFill>
                  <a:srgbClr val="92D04F"/>
                </a:solidFill>
              </a:rPr>
              <a:t>।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আ</a:t>
            </a:r>
            <a:r>
              <a:rPr altLang="en-GB" b="1" sz="3600" i="1" lang="en-GB">
                <a:solidFill>
                  <a:srgbClr val="92D04F"/>
                </a:solidFill>
              </a:rPr>
              <a:t>র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ত</a:t>
            </a:r>
            <a:r>
              <a:rPr altLang="en-GB" b="1" sz="3600" i="1" lang="en-GB">
                <a:solidFill>
                  <a:srgbClr val="92D04F"/>
                </a:solidFill>
              </a:rPr>
              <a:t>ো</a:t>
            </a:r>
            <a:r>
              <a:rPr altLang="en-GB" b="1" sz="3600" i="1" lang="en-GB">
                <a:solidFill>
                  <a:srgbClr val="92D04F"/>
                </a:solidFill>
              </a:rPr>
              <a:t>ম</a:t>
            </a:r>
            <a:r>
              <a:rPr altLang="en-GB" b="1" sz="3600" i="1" lang="en-GB">
                <a:solidFill>
                  <a:srgbClr val="92D04F"/>
                </a:solidFill>
              </a:rPr>
              <a:t>র</a:t>
            </a:r>
            <a:r>
              <a:rPr altLang="en-GB" b="1" sz="3600" i="1" lang="en-GB">
                <a:solidFill>
                  <a:srgbClr val="92D04F"/>
                </a:solidFill>
              </a:rPr>
              <a:t>া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স</a:t>
            </a:r>
            <a:r>
              <a:rPr altLang="en-GB" b="1" sz="3600" i="1" lang="en-GB">
                <a:solidFill>
                  <a:srgbClr val="92D04F"/>
                </a:solidFill>
              </a:rPr>
              <a:t>ৎ</a:t>
            </a:r>
            <a:r>
              <a:rPr altLang="en-GB" b="1" sz="3600" i="1" lang="en-GB">
                <a:solidFill>
                  <a:srgbClr val="92D04F"/>
                </a:solidFill>
              </a:rPr>
              <a:t>ক</a:t>
            </a:r>
            <a:r>
              <a:rPr altLang="en-GB" b="1" sz="3600" i="1" lang="en-GB">
                <a:solidFill>
                  <a:srgbClr val="92D04F"/>
                </a:solidFill>
              </a:rPr>
              <a:t>া</a:t>
            </a:r>
            <a:r>
              <a:rPr altLang="en-GB" b="1" sz="3600" i="1" lang="en-GB">
                <a:solidFill>
                  <a:srgbClr val="92D04F"/>
                </a:solidFill>
              </a:rPr>
              <a:t>জ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ক</a:t>
            </a:r>
            <a:r>
              <a:rPr altLang="en-GB" b="1" sz="3600" i="1" lang="en-GB">
                <a:solidFill>
                  <a:srgbClr val="92D04F"/>
                </a:solidFill>
              </a:rPr>
              <a:t>র</a:t>
            </a:r>
            <a:r>
              <a:rPr altLang="en-GB" b="1" sz="3600" i="1" lang="en-GB">
                <a:solidFill>
                  <a:srgbClr val="92D04F"/>
                </a:solidFill>
              </a:rPr>
              <a:t>।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ন</a:t>
            </a:r>
            <a:r>
              <a:rPr altLang="en-GB" b="1" sz="3600" i="1" lang="en-GB">
                <a:solidFill>
                  <a:srgbClr val="92D04F"/>
                </a:solidFill>
              </a:rPr>
              <a:t>ি</a:t>
            </a:r>
            <a:r>
              <a:rPr altLang="en-GB" b="1" sz="3600" i="1" lang="en-GB">
                <a:solidFill>
                  <a:srgbClr val="92D04F"/>
                </a:solidFill>
              </a:rPr>
              <a:t>শ</a:t>
            </a:r>
            <a:r>
              <a:rPr altLang="en-GB" b="1" sz="3600" i="1" lang="en-GB">
                <a:solidFill>
                  <a:srgbClr val="92D04F"/>
                </a:solidFill>
              </a:rPr>
              <a:t>্চয়ই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আ</a:t>
            </a:r>
            <a:r>
              <a:rPr altLang="en-GB" b="1" sz="3600" i="1" lang="en-GB">
                <a:solidFill>
                  <a:srgbClr val="92D04F"/>
                </a:solidFill>
              </a:rPr>
              <a:t>ল</a:t>
            </a:r>
            <a:r>
              <a:rPr altLang="en-GB" b="1" sz="3600" i="1" lang="en-GB">
                <a:solidFill>
                  <a:srgbClr val="92D04F"/>
                </a:solidFill>
              </a:rPr>
              <a:t>্</a:t>
            </a:r>
            <a:r>
              <a:rPr altLang="en-GB" b="1" sz="3600" i="1" lang="en-GB">
                <a:solidFill>
                  <a:srgbClr val="92D04F"/>
                </a:solidFill>
              </a:rPr>
              <a:t>ল</a:t>
            </a:r>
            <a:r>
              <a:rPr altLang="en-GB" b="1" sz="3600" i="1" lang="en-GB">
                <a:solidFill>
                  <a:srgbClr val="92D04F"/>
                </a:solidFill>
              </a:rPr>
              <a:t>া</a:t>
            </a:r>
            <a:r>
              <a:rPr altLang="en-GB" b="1" sz="3600" i="1" lang="en-GB">
                <a:solidFill>
                  <a:srgbClr val="92D04F"/>
                </a:solidFill>
              </a:rPr>
              <a:t>হ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স</a:t>
            </a:r>
            <a:r>
              <a:rPr altLang="en-GB" b="1" sz="3600" i="1" lang="en-GB">
                <a:solidFill>
                  <a:srgbClr val="92D04F"/>
                </a:solidFill>
              </a:rPr>
              <a:t>ৎ</a:t>
            </a:r>
            <a:r>
              <a:rPr altLang="en-GB" b="1" sz="3600" i="1" lang="en-GB">
                <a:solidFill>
                  <a:srgbClr val="92D04F"/>
                </a:solidFill>
              </a:rPr>
              <a:t>ক</a:t>
            </a:r>
            <a:r>
              <a:rPr altLang="en-GB" b="1" sz="3600" i="1" lang="en-GB">
                <a:solidFill>
                  <a:srgbClr val="92D04F"/>
                </a:solidFill>
              </a:rPr>
              <a:t>র</a:t>
            </a:r>
            <a:r>
              <a:rPr altLang="en-GB" b="1" sz="3600" i="1" lang="en-GB">
                <a:solidFill>
                  <a:srgbClr val="92D04F"/>
                </a:solidFill>
              </a:rPr>
              <a:t>্</a:t>
            </a:r>
            <a:r>
              <a:rPr altLang="en-GB" b="1" sz="3600" i="1" lang="en-GB">
                <a:solidFill>
                  <a:srgbClr val="92D04F"/>
                </a:solidFill>
              </a:rPr>
              <a:t>ম</a:t>
            </a:r>
            <a:r>
              <a:rPr altLang="en-GB" b="1" sz="3600" i="1" lang="en-GB">
                <a:solidFill>
                  <a:srgbClr val="92D04F"/>
                </a:solidFill>
              </a:rPr>
              <a:t>প</a:t>
            </a:r>
            <a:r>
              <a:rPr altLang="en-GB" b="1" sz="3600" i="1" lang="en-GB">
                <a:solidFill>
                  <a:srgbClr val="92D04F"/>
                </a:solidFill>
              </a:rPr>
              <a:t>র</a:t>
            </a:r>
            <a:r>
              <a:rPr altLang="en-GB" b="1" sz="3600" i="1" lang="en-GB">
                <a:solidFill>
                  <a:srgbClr val="92D04F"/>
                </a:solidFill>
              </a:rPr>
              <a:t>া</a:t>
            </a:r>
            <a:r>
              <a:rPr altLang="en-GB" b="1" sz="3600" i="1" lang="en-GB">
                <a:solidFill>
                  <a:srgbClr val="92D04F"/>
                </a:solidFill>
              </a:rPr>
              <a:t>য়</a:t>
            </a:r>
            <a:r>
              <a:rPr altLang="en-GB" b="1" sz="3600" i="1" lang="en-GB">
                <a:solidFill>
                  <a:srgbClr val="92D04F"/>
                </a:solidFill>
              </a:rPr>
              <a:t>ণ</a:t>
            </a:r>
            <a:r>
              <a:rPr altLang="en-GB" b="1" sz="3600" i="1" lang="en-GB">
                <a:solidFill>
                  <a:srgbClr val="92D04F"/>
                </a:solidFill>
              </a:rPr>
              <a:t>দ</a:t>
            </a:r>
            <a:r>
              <a:rPr altLang="en-GB" b="1" sz="3600" i="1" lang="en-GB">
                <a:solidFill>
                  <a:srgbClr val="92D04F"/>
                </a:solidFill>
              </a:rPr>
              <a:t>ে</a:t>
            </a:r>
            <a:r>
              <a:rPr altLang="en-GB" b="1" sz="3600" i="1" lang="en-GB">
                <a:solidFill>
                  <a:srgbClr val="92D04F"/>
                </a:solidFill>
              </a:rPr>
              <a:t>র</a:t>
            </a:r>
            <a:r>
              <a:rPr altLang="en-GB" b="1" sz="3600" i="1" lang="en-US">
                <a:solidFill>
                  <a:srgbClr val="92D04F"/>
                </a:solidFill>
              </a:rPr>
              <a:t> </a:t>
            </a:r>
            <a:r>
              <a:rPr altLang="en-GB" b="1" sz="3600" i="1" lang="en-GB">
                <a:solidFill>
                  <a:srgbClr val="92D04F"/>
                </a:solidFill>
              </a:rPr>
              <a:t>ভ</a:t>
            </a:r>
            <a:r>
              <a:rPr altLang="en-GB" b="1" sz="3600" i="1" lang="en-GB">
                <a:solidFill>
                  <a:srgbClr val="92D04F"/>
                </a:solidFill>
              </a:rPr>
              <a:t>া</a:t>
            </a:r>
            <a:r>
              <a:rPr altLang="en-GB" b="1" sz="3600" i="1" lang="en-GB">
                <a:solidFill>
                  <a:srgbClr val="92D04F"/>
                </a:solidFill>
              </a:rPr>
              <a:t>ল</a:t>
            </a:r>
            <a:r>
              <a:rPr altLang="en-GB" b="1" sz="3600" i="1" lang="en-GB">
                <a:solidFill>
                  <a:srgbClr val="92D04F"/>
                </a:solidFill>
              </a:rPr>
              <a:t>ো</a:t>
            </a:r>
            <a:r>
              <a:rPr altLang="en-GB" b="1" sz="3600" i="1" lang="en-GB">
                <a:solidFill>
                  <a:srgbClr val="92D04F"/>
                </a:solidFill>
              </a:rPr>
              <a:t>ব</a:t>
            </a:r>
            <a:r>
              <a:rPr altLang="en-GB" b="1" sz="3600" i="1" lang="en-GB">
                <a:solidFill>
                  <a:srgbClr val="92D04F"/>
                </a:solidFill>
              </a:rPr>
              <a:t>া</a:t>
            </a:r>
            <a:r>
              <a:rPr altLang="en-GB" b="1" sz="3600" i="1" lang="en-GB">
                <a:solidFill>
                  <a:srgbClr val="92D04F"/>
                </a:solidFill>
              </a:rPr>
              <a:t>স</a:t>
            </a:r>
            <a:r>
              <a:rPr altLang="en-GB" b="1" sz="3600" i="1" lang="en-GB">
                <a:solidFill>
                  <a:srgbClr val="92D04F"/>
                </a:solidFill>
              </a:rPr>
              <a:t>ে</a:t>
            </a:r>
            <a:r>
              <a:rPr altLang="en-GB" b="1" sz="3600" i="1" lang="en-GB">
                <a:solidFill>
                  <a:srgbClr val="92D04F"/>
                </a:solidFill>
              </a:rPr>
              <a:t>ন</a:t>
            </a:r>
            <a:r>
              <a:rPr altLang="en-GB" b="1" sz="3600" i="1" lang="en-GB">
                <a:solidFill>
                  <a:srgbClr val="92D04F"/>
                </a:solidFill>
              </a:rPr>
              <a:t>।</a:t>
            </a:r>
            <a:endParaRPr b="1" sz="3600" i="1" lang="en-GB">
              <a:solidFill>
                <a:srgbClr val="92D04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900">
        <p14:warp dir="in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"/>
          <p:cNvSpPr>
            <a:spLocks noGrp="1"/>
          </p:cNvSpPr>
          <p:nvPr>
            <p:ph type="ctrTitle"/>
          </p:nvPr>
        </p:nvSpPr>
        <p:spPr>
          <a:xfrm>
            <a:off x="685799" y="198912"/>
            <a:ext cx="7772400" cy="743040"/>
          </a:xfrm>
          <a:solidFill>
            <a:srgbClr val="98CC00"/>
          </a:solidFill>
          <a:ln w="63500">
            <a:solidFill>
              <a:srgbClr val="000000"/>
            </a:solidFill>
            <a:prstDash val="solid"/>
          </a:ln>
        </p:spPr>
        <p:txBody>
          <a:bodyPr>
            <a:normAutofit fontScale="90000"/>
          </a:bodyPr>
          <a:p>
            <a:r>
              <a:rPr b="1" i="1" lang="en-GB" u="sng">
                <a:solidFill>
                  <a:srgbClr val="F46D43"/>
                </a:solidFill>
              </a:rPr>
              <a:t>আ</a:t>
            </a:r>
            <a:r>
              <a:rPr b="1" i="1" lang="en-GB" u="sng">
                <a:solidFill>
                  <a:srgbClr val="F46D43"/>
                </a:solidFill>
              </a:rPr>
              <a:t>য়</a:t>
            </a:r>
            <a:r>
              <a:rPr b="1" i="1" lang="en-GB" u="sng">
                <a:solidFill>
                  <a:srgbClr val="F46D43"/>
                </a:solidFill>
              </a:rPr>
              <a:t>া</a:t>
            </a:r>
            <a:r>
              <a:rPr b="1" i="1" lang="en-GB" u="sng">
                <a:solidFill>
                  <a:srgbClr val="F46D43"/>
                </a:solidFill>
              </a:rPr>
              <a:t>ত</a:t>
            </a:r>
            <a:r>
              <a:rPr altLang="en-GB" b="1" i="1" lang="en-US" u="sng">
                <a:solidFill>
                  <a:srgbClr val="F46D43"/>
                </a:solidFill>
              </a:rPr>
              <a:t> </a:t>
            </a:r>
            <a:r>
              <a:rPr altLang="en-GB" b="1" i="1" lang="en-GB" u="sng">
                <a:solidFill>
                  <a:srgbClr val="F46D43"/>
                </a:solidFill>
              </a:rPr>
              <a:t>ন</a:t>
            </a:r>
            <a:r>
              <a:rPr altLang="en-GB" b="1" i="1" lang="en-GB" u="sng">
                <a:solidFill>
                  <a:srgbClr val="F46D43"/>
                </a:solidFill>
              </a:rPr>
              <a:t>ং</a:t>
            </a:r>
            <a:r>
              <a:rPr altLang="en-GB" b="1" i="1" lang="en-US" u="sng">
                <a:solidFill>
                  <a:srgbClr val="F46D43"/>
                </a:solidFill>
              </a:rPr>
              <a:t> </a:t>
            </a:r>
            <a:r>
              <a:rPr altLang="en-US" b="1" i="1" lang="en-GB" u="sng">
                <a:solidFill>
                  <a:srgbClr val="F46D43"/>
                </a:solidFill>
              </a:rPr>
              <a:t>১</a:t>
            </a:r>
            <a:r>
              <a:rPr altLang="en-US" b="1" i="1" lang="en-GB" u="sng">
                <a:solidFill>
                  <a:srgbClr val="F46D43"/>
                </a:solidFill>
              </a:rPr>
              <a:t>৯</a:t>
            </a:r>
            <a:r>
              <a:rPr altLang="en-US" b="1" i="1" lang="en-GB" u="sng">
                <a:solidFill>
                  <a:srgbClr val="F46D43"/>
                </a:solidFill>
              </a:rPr>
              <a:t>৬</a:t>
            </a:r>
            <a:endParaRPr b="1" i="1" lang="en-GB" u="sng">
              <a:solidFill>
                <a:srgbClr val="F46D43"/>
              </a:solidFill>
            </a:endParaRPr>
          </a:p>
        </p:txBody>
      </p:sp>
      <p:sp>
        <p:nvSpPr>
          <p:cNvPr id="1048615" name=""/>
          <p:cNvSpPr>
            <a:spLocks noGrp="1"/>
          </p:cNvSpPr>
          <p:nvPr>
            <p:ph type="subTitle" idx="1"/>
          </p:nvPr>
        </p:nvSpPr>
        <p:spPr>
          <a:xfrm rot="3283">
            <a:off x="132114" y="1088264"/>
            <a:ext cx="8950978" cy="5765526"/>
          </a:xfrm>
          <a:solidFill>
            <a:srgbClr val="330066"/>
          </a:solidFill>
          <a:ln w="63500">
            <a:solidFill>
              <a:srgbClr val="02A5E3"/>
            </a:solidFill>
            <a:prstDash val="solid"/>
          </a:ln>
        </p:spPr>
        <p:txBody>
          <a:bodyPr>
            <a:noAutofit/>
          </a:bodyPr>
          <a:p>
            <a:pPr algn="r"/>
            <a:r>
              <a:rPr b="1" sz="2500" i="1" lang="en-GB">
                <a:solidFill>
                  <a:srgbClr val="92D04F"/>
                </a:solidFill>
              </a:rPr>
              <a:t>و</a:t>
            </a:r>
            <a:r>
              <a:rPr b="1" sz="2500" i="1" lang="en-GB">
                <a:solidFill>
                  <a:srgbClr val="92D04F"/>
                </a:solidFill>
              </a:rPr>
              <a:t>ا</a:t>
            </a:r>
            <a:r>
              <a:rPr b="1" sz="2500" i="1" lang="en-GB">
                <a:solidFill>
                  <a:srgbClr val="92D04F"/>
                </a:solidFill>
              </a:rPr>
              <a:t>ت</a:t>
            </a:r>
            <a:r>
              <a:rPr b="1" sz="2500" i="1" lang="en-GB">
                <a:solidFill>
                  <a:srgbClr val="92D04F"/>
                </a:solidFill>
              </a:rPr>
              <a:t>م</a:t>
            </a:r>
            <a:r>
              <a:rPr b="1" sz="2500" i="1" lang="en-GB">
                <a:solidFill>
                  <a:srgbClr val="92D04F"/>
                </a:solidFill>
              </a:rPr>
              <a:t>و</a:t>
            </a:r>
            <a:r>
              <a:rPr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ح</a:t>
            </a:r>
            <a:r>
              <a:rPr altLang="en-GB" b="1" sz="2500" i="1" lang="en-GB">
                <a:solidFill>
                  <a:srgbClr val="92D04F"/>
                </a:solidFill>
              </a:rPr>
              <a:t>ج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والعمرة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فإن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ح</a:t>
            </a:r>
            <a:r>
              <a:rPr altLang="en-GB" b="1" sz="2500" i="1" lang="en-GB">
                <a:solidFill>
                  <a:srgbClr val="92D04F"/>
                </a:solidFill>
              </a:rPr>
              <a:t>ص</a:t>
            </a:r>
            <a:r>
              <a:rPr altLang="en-GB" b="1" sz="2500" i="1" lang="en-GB">
                <a:solidFill>
                  <a:srgbClr val="92D04F"/>
                </a:solidFill>
              </a:rPr>
              <a:t>ر</a:t>
            </a:r>
            <a:r>
              <a:rPr altLang="en-GB" b="1" sz="2500" i="1" lang="en-GB">
                <a:solidFill>
                  <a:srgbClr val="92D04F"/>
                </a:solidFill>
              </a:rPr>
              <a:t>ت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ف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س</a:t>
            </a:r>
            <a:r>
              <a:rPr altLang="en-GB" b="1" sz="2500" i="1" lang="en-GB">
                <a:solidFill>
                  <a:srgbClr val="92D04F"/>
                </a:solidFill>
              </a:rPr>
              <a:t>ت</a:t>
            </a:r>
            <a:r>
              <a:rPr altLang="en-GB" b="1" sz="2500" i="1" lang="en-GB">
                <a:solidFill>
                  <a:srgbClr val="92D04F"/>
                </a:solidFill>
              </a:rPr>
              <a:t>ي</a:t>
            </a:r>
            <a:r>
              <a:rPr altLang="en-GB" b="1" sz="2500" i="1" lang="en-GB">
                <a:solidFill>
                  <a:srgbClr val="92D04F"/>
                </a:solidFill>
              </a:rPr>
              <a:t>س</a:t>
            </a:r>
            <a:r>
              <a:rPr altLang="en-GB" b="1" sz="2500" i="1" lang="en-GB">
                <a:solidFill>
                  <a:srgbClr val="92D04F"/>
                </a:solidFill>
              </a:rPr>
              <a:t>ر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GB">
                <a:solidFill>
                  <a:srgbClr val="92D04F"/>
                </a:solidFill>
              </a:rPr>
              <a:t>ن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ه</a:t>
            </a:r>
            <a:r>
              <a:rPr altLang="en-GB" b="1" sz="2500" i="1" lang="en-GB">
                <a:solidFill>
                  <a:srgbClr val="92D04F"/>
                </a:solidFill>
              </a:rPr>
              <a:t>د</a:t>
            </a:r>
            <a:r>
              <a:rPr altLang="en-GB" b="1" sz="2500" i="1" lang="en-GB">
                <a:solidFill>
                  <a:srgbClr val="92D04F"/>
                </a:solidFill>
              </a:rPr>
              <a:t>ى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و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ت</a:t>
            </a:r>
            <a:r>
              <a:rPr altLang="en-GB" b="1" sz="2500" i="1" lang="en-GB">
                <a:solidFill>
                  <a:srgbClr val="92D04F"/>
                </a:solidFill>
              </a:rPr>
              <a:t>ح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ق</a:t>
            </a:r>
            <a:r>
              <a:rPr altLang="en-GB" b="1" sz="2500" i="1" lang="en-GB">
                <a:solidFill>
                  <a:srgbClr val="92D04F"/>
                </a:solidFill>
              </a:rPr>
              <a:t>و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ر</a:t>
            </a:r>
            <a:r>
              <a:rPr altLang="en-GB" b="1" sz="2500" i="1" lang="en-GB">
                <a:solidFill>
                  <a:srgbClr val="92D04F"/>
                </a:solidFill>
              </a:rPr>
              <a:t>ء</a:t>
            </a:r>
            <a:r>
              <a:rPr altLang="en-GB" b="1" sz="2500" i="1" lang="en-GB">
                <a:solidFill>
                  <a:srgbClr val="92D04F"/>
                </a:solidFill>
              </a:rPr>
              <a:t>و</a:t>
            </a:r>
            <a:r>
              <a:rPr altLang="en-GB" b="1" sz="2500" i="1" lang="en-GB">
                <a:solidFill>
                  <a:srgbClr val="92D04F"/>
                </a:solidFill>
              </a:rPr>
              <a:t>س</a:t>
            </a:r>
            <a:r>
              <a:rPr altLang="en-GB" b="1" sz="2500" i="1" lang="en-GB">
                <a:solidFill>
                  <a:srgbClr val="92D04F"/>
                </a:solidFill>
              </a:rPr>
              <a:t>ك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ح</a:t>
            </a:r>
            <a:r>
              <a:rPr altLang="en-GB" b="1" sz="2500" i="1" lang="en-GB">
                <a:solidFill>
                  <a:srgbClr val="92D04F"/>
                </a:solidFill>
              </a:rPr>
              <a:t>ت</a:t>
            </a:r>
            <a:r>
              <a:rPr altLang="en-GB" b="1" sz="2500" i="1" lang="en-GB">
                <a:solidFill>
                  <a:srgbClr val="92D04F"/>
                </a:solidFill>
              </a:rPr>
              <a:t>ى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ي</a:t>
            </a:r>
            <a:r>
              <a:rPr altLang="en-GB" b="1" sz="2500" i="1" lang="en-GB">
                <a:solidFill>
                  <a:srgbClr val="92D04F"/>
                </a:solidFill>
              </a:rPr>
              <a:t>ب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غ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ه</a:t>
            </a:r>
            <a:r>
              <a:rPr altLang="en-GB" b="1" sz="2500" i="1" lang="en-GB">
                <a:solidFill>
                  <a:srgbClr val="92D04F"/>
                </a:solidFill>
              </a:rPr>
              <a:t>د</a:t>
            </a:r>
            <a:r>
              <a:rPr altLang="en-GB" b="1" sz="2500" i="1" lang="en-GB">
                <a:solidFill>
                  <a:srgbClr val="92D04F"/>
                </a:solidFill>
              </a:rPr>
              <a:t>ى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GB">
                <a:solidFill>
                  <a:srgbClr val="92D04F"/>
                </a:solidFill>
              </a:rPr>
              <a:t>ح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ف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GB">
                <a:solidFill>
                  <a:srgbClr val="92D04F"/>
                </a:solidFill>
              </a:rPr>
              <a:t>ن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كان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GB">
                <a:solidFill>
                  <a:srgbClr val="92D04F"/>
                </a:solidFill>
              </a:rPr>
              <a:t>ن</a:t>
            </a:r>
            <a:r>
              <a:rPr altLang="en-GB" b="1" sz="2500" i="1" lang="en-GB">
                <a:solidFill>
                  <a:srgbClr val="92D04F"/>
                </a:solidFill>
              </a:rPr>
              <a:t>ك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GB">
                <a:solidFill>
                  <a:srgbClr val="92D04F"/>
                </a:solidFill>
              </a:rPr>
              <a:t>ر</a:t>
            </a:r>
            <a:r>
              <a:rPr altLang="en-GB" b="1" sz="2500" i="1" lang="en-GB">
                <a:solidFill>
                  <a:srgbClr val="92D04F"/>
                </a:solidFill>
              </a:rPr>
              <a:t>ي</a:t>
            </a:r>
            <a:r>
              <a:rPr altLang="en-GB" b="1" sz="2500" i="1" lang="en-GB">
                <a:solidFill>
                  <a:srgbClr val="92D04F"/>
                </a:solidFill>
              </a:rPr>
              <a:t>ض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أو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ب</a:t>
            </a:r>
            <a:r>
              <a:rPr altLang="en-GB" b="1" sz="2500" i="1" lang="en-GB">
                <a:solidFill>
                  <a:srgbClr val="92D04F"/>
                </a:solidFill>
              </a:rPr>
              <a:t>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أذى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GB">
                <a:solidFill>
                  <a:srgbClr val="92D04F"/>
                </a:solidFill>
              </a:rPr>
              <a:t>ن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رأسه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ف</a:t>
            </a:r>
            <a:r>
              <a:rPr altLang="en-GB" b="1" sz="2500" i="1" lang="en-GB">
                <a:solidFill>
                  <a:srgbClr val="92D04F"/>
                </a:solidFill>
              </a:rPr>
              <a:t>ف</a:t>
            </a:r>
            <a:r>
              <a:rPr altLang="en-GB" b="1" sz="2500" i="1" lang="en-GB">
                <a:solidFill>
                  <a:srgbClr val="92D04F"/>
                </a:solidFill>
              </a:rPr>
              <a:t>د</a:t>
            </a:r>
            <a:r>
              <a:rPr altLang="en-GB" b="1" sz="2500" i="1" lang="en-GB">
                <a:solidFill>
                  <a:srgbClr val="92D04F"/>
                </a:solidFill>
              </a:rPr>
              <a:t>ي</a:t>
            </a:r>
            <a:r>
              <a:rPr altLang="en-GB" b="1" sz="2500" i="1" lang="en-GB">
                <a:solidFill>
                  <a:srgbClr val="92D04F"/>
                </a:solidFill>
              </a:rPr>
              <a:t>ة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GB">
                <a:solidFill>
                  <a:srgbClr val="92D04F"/>
                </a:solidFill>
              </a:rPr>
              <a:t>ن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ص</a:t>
            </a:r>
            <a:r>
              <a:rPr altLang="en-GB" b="1" sz="2500" i="1" lang="en-GB">
                <a:solidFill>
                  <a:srgbClr val="92D04F"/>
                </a:solidFill>
              </a:rPr>
              <a:t>ي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أو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ص</a:t>
            </a:r>
            <a:r>
              <a:rPr altLang="en-GB" b="1" sz="2500" i="1" lang="en-GB">
                <a:solidFill>
                  <a:srgbClr val="92D04F"/>
                </a:solidFill>
              </a:rPr>
              <a:t>د</a:t>
            </a:r>
            <a:r>
              <a:rPr altLang="en-GB" b="1" sz="2500" i="1" lang="en-GB">
                <a:solidFill>
                  <a:srgbClr val="92D04F"/>
                </a:solidFill>
              </a:rPr>
              <a:t>ق</a:t>
            </a:r>
            <a:r>
              <a:rPr altLang="en-GB" b="1" sz="2500" i="1" lang="en-GB">
                <a:solidFill>
                  <a:srgbClr val="92D04F"/>
                </a:solidFill>
              </a:rPr>
              <a:t>ة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أو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ن</a:t>
            </a:r>
            <a:r>
              <a:rPr altLang="en-GB" b="1" sz="2500" i="1" lang="en-GB">
                <a:solidFill>
                  <a:srgbClr val="92D04F"/>
                </a:solidFill>
              </a:rPr>
              <a:t>س</a:t>
            </a:r>
            <a:r>
              <a:rPr altLang="en-GB" b="1" sz="2500" i="1" lang="en-GB">
                <a:solidFill>
                  <a:srgbClr val="92D04F"/>
                </a:solidFill>
              </a:rPr>
              <a:t>ك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فإذا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GB">
                <a:solidFill>
                  <a:srgbClr val="92D04F"/>
                </a:solidFill>
              </a:rPr>
              <a:t>ن</a:t>
            </a:r>
            <a:r>
              <a:rPr altLang="en-GB" b="1" sz="2500" i="1" lang="en-GB">
                <a:solidFill>
                  <a:srgbClr val="92D04F"/>
                </a:solidFill>
              </a:rPr>
              <a:t>ت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ف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GB">
                <a:solidFill>
                  <a:srgbClr val="92D04F"/>
                </a:solidFill>
              </a:rPr>
              <a:t>ن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ت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GB">
                <a:solidFill>
                  <a:srgbClr val="92D04F"/>
                </a:solidFill>
              </a:rPr>
              <a:t>ت</a:t>
            </a:r>
            <a:r>
              <a:rPr altLang="en-GB" b="1" sz="2500" i="1" lang="en-GB">
                <a:solidFill>
                  <a:srgbClr val="92D04F"/>
                </a:solidFill>
              </a:rPr>
              <a:t>ع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ب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ع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GB">
                <a:solidFill>
                  <a:srgbClr val="92D04F"/>
                </a:solidFill>
              </a:rPr>
              <a:t>ر</a:t>
            </a:r>
            <a:r>
              <a:rPr altLang="en-GB" b="1" sz="2500" i="1" lang="en-GB">
                <a:solidFill>
                  <a:srgbClr val="92D04F"/>
                </a:solidFill>
              </a:rPr>
              <a:t>ة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إلى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ح</a:t>
            </a:r>
            <a:r>
              <a:rPr altLang="en-GB" b="1" sz="2500" i="1" lang="en-GB">
                <a:solidFill>
                  <a:srgbClr val="92D04F"/>
                </a:solidFill>
              </a:rPr>
              <a:t>ج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فم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س</a:t>
            </a:r>
            <a:r>
              <a:rPr altLang="en-GB" b="1" sz="2500" i="1" lang="en-GB">
                <a:solidFill>
                  <a:srgbClr val="92D04F"/>
                </a:solidFill>
              </a:rPr>
              <a:t>ت</a:t>
            </a:r>
            <a:r>
              <a:rPr altLang="en-GB" b="1" sz="2500" i="1" lang="en-GB">
                <a:solidFill>
                  <a:srgbClr val="92D04F"/>
                </a:solidFill>
              </a:rPr>
              <a:t>ي</a:t>
            </a:r>
            <a:r>
              <a:rPr altLang="en-GB" b="1" sz="2500" i="1" lang="en-GB">
                <a:solidFill>
                  <a:srgbClr val="92D04F"/>
                </a:solidFill>
              </a:rPr>
              <a:t>س</a:t>
            </a:r>
            <a:r>
              <a:rPr altLang="en-GB" b="1" sz="2500" i="1" lang="en-GB">
                <a:solidFill>
                  <a:srgbClr val="92D04F"/>
                </a:solidFill>
              </a:rPr>
              <a:t>ر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GB">
                <a:solidFill>
                  <a:srgbClr val="92D04F"/>
                </a:solidFill>
              </a:rPr>
              <a:t>ن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ه</a:t>
            </a:r>
            <a:r>
              <a:rPr altLang="en-GB" b="1" sz="2500" i="1" lang="en-GB">
                <a:solidFill>
                  <a:srgbClr val="92D04F"/>
                </a:solidFill>
              </a:rPr>
              <a:t>د</a:t>
            </a:r>
            <a:r>
              <a:rPr altLang="en-GB" b="1" sz="2500" i="1" lang="en-GB">
                <a:solidFill>
                  <a:srgbClr val="92D04F"/>
                </a:solidFill>
              </a:rPr>
              <a:t>ى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ف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GB">
                <a:solidFill>
                  <a:srgbClr val="92D04F"/>
                </a:solidFill>
              </a:rPr>
              <a:t>ن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ي</a:t>
            </a:r>
            <a:r>
              <a:rPr altLang="en-GB" b="1" sz="2500" i="1" lang="en-GB">
                <a:solidFill>
                  <a:srgbClr val="92D04F"/>
                </a:solidFill>
              </a:rPr>
              <a:t>ج</a:t>
            </a:r>
            <a:r>
              <a:rPr altLang="en-GB" b="1" sz="2500" i="1" lang="en-GB">
                <a:solidFill>
                  <a:srgbClr val="92D04F"/>
                </a:solidFill>
              </a:rPr>
              <a:t>د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ف</a:t>
            </a:r>
            <a:r>
              <a:rPr altLang="en-GB" b="1" sz="2500" i="1" lang="en-GB">
                <a:solidFill>
                  <a:srgbClr val="92D04F"/>
                </a:solidFill>
              </a:rPr>
              <a:t>ص</a:t>
            </a:r>
            <a:r>
              <a:rPr altLang="en-GB" b="1" sz="2500" i="1" lang="en-GB">
                <a:solidFill>
                  <a:srgbClr val="92D04F"/>
                </a:solidFill>
              </a:rPr>
              <a:t>ي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ث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ث</a:t>
            </a:r>
            <a:r>
              <a:rPr altLang="en-GB" b="1" sz="2500" i="1" lang="en-GB">
                <a:solidFill>
                  <a:srgbClr val="92D04F"/>
                </a:solidFill>
              </a:rPr>
              <a:t>ة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أيام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ف</a:t>
            </a:r>
            <a:r>
              <a:rPr altLang="en-GB" b="1" sz="2500" i="1" lang="en-GB">
                <a:solidFill>
                  <a:srgbClr val="92D04F"/>
                </a:solidFill>
              </a:rPr>
              <a:t>ى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ح</a:t>
            </a:r>
            <a:r>
              <a:rPr altLang="en-GB" b="1" sz="2500" i="1" lang="en-GB">
                <a:solidFill>
                  <a:srgbClr val="92D04F"/>
                </a:solidFill>
              </a:rPr>
              <a:t>ج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و</a:t>
            </a:r>
            <a:r>
              <a:rPr altLang="en-GB" b="1" sz="2500" i="1" lang="en-GB">
                <a:solidFill>
                  <a:srgbClr val="92D04F"/>
                </a:solidFill>
              </a:rPr>
              <a:t>س</a:t>
            </a:r>
            <a:r>
              <a:rPr altLang="en-GB" b="1" sz="2500" i="1" lang="en-GB">
                <a:solidFill>
                  <a:srgbClr val="92D04F"/>
                </a:solidFill>
              </a:rPr>
              <a:t>ب</a:t>
            </a:r>
            <a:r>
              <a:rPr altLang="en-GB" b="1" sz="2500" i="1" lang="en-GB">
                <a:solidFill>
                  <a:srgbClr val="92D04F"/>
                </a:solidFill>
              </a:rPr>
              <a:t>ع</a:t>
            </a:r>
            <a:r>
              <a:rPr altLang="en-GB" b="1" sz="2500" i="1" lang="en-GB">
                <a:solidFill>
                  <a:srgbClr val="92D04F"/>
                </a:solidFill>
              </a:rPr>
              <a:t>ة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ذ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ر</a:t>
            </a:r>
            <a:r>
              <a:rPr altLang="en-GB" b="1" sz="2500" i="1" lang="en-GB">
                <a:solidFill>
                  <a:srgbClr val="92D04F"/>
                </a:solidFill>
              </a:rPr>
              <a:t>ج</a:t>
            </a:r>
            <a:r>
              <a:rPr altLang="en-GB" b="1" sz="2500" i="1" lang="en-GB">
                <a:solidFill>
                  <a:srgbClr val="92D04F"/>
                </a:solidFill>
              </a:rPr>
              <a:t>ع</a:t>
            </a:r>
            <a:r>
              <a:rPr altLang="en-GB" b="1" sz="2500" i="1" lang="en-GB">
                <a:solidFill>
                  <a:srgbClr val="92D04F"/>
                </a:solidFill>
              </a:rPr>
              <a:t>ت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ت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ك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ع</a:t>
            </a:r>
            <a:r>
              <a:rPr altLang="en-GB" b="1" sz="2500" i="1" lang="en-GB">
                <a:solidFill>
                  <a:srgbClr val="92D04F"/>
                </a:solidFill>
              </a:rPr>
              <a:t>ش</a:t>
            </a:r>
            <a:r>
              <a:rPr altLang="en-GB" b="1" sz="2500" i="1" lang="en-GB">
                <a:solidFill>
                  <a:srgbClr val="92D04F"/>
                </a:solidFill>
              </a:rPr>
              <a:t>ر</a:t>
            </a:r>
            <a:r>
              <a:rPr altLang="en-GB" b="1" sz="2500" i="1" lang="en-GB">
                <a:solidFill>
                  <a:srgbClr val="92D04F"/>
                </a:solidFill>
              </a:rPr>
              <a:t>ة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ك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ة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ذ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ك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GB">
                <a:solidFill>
                  <a:srgbClr val="92D04F"/>
                </a:solidFill>
              </a:rPr>
              <a:t>ن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ي</a:t>
            </a:r>
            <a:r>
              <a:rPr altLang="en-GB" b="1" sz="2500" i="1" lang="en-GB">
                <a:solidFill>
                  <a:srgbClr val="92D04F"/>
                </a:solidFill>
              </a:rPr>
              <a:t>ك</a:t>
            </a:r>
            <a:r>
              <a:rPr altLang="en-GB" b="1" sz="2500" i="1" lang="en-GB">
                <a:solidFill>
                  <a:srgbClr val="92D04F"/>
                </a:solidFill>
              </a:rPr>
              <a:t>ن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ه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ح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ض</a:t>
            </a:r>
            <a:r>
              <a:rPr altLang="en-GB" b="1" sz="2500" i="1" lang="en-GB">
                <a:solidFill>
                  <a:srgbClr val="92D04F"/>
                </a:solidFill>
              </a:rPr>
              <a:t>ر</a:t>
            </a:r>
            <a:r>
              <a:rPr altLang="en-GB" b="1" sz="2500" i="1" lang="en-GB">
                <a:solidFill>
                  <a:srgbClr val="92D04F"/>
                </a:solidFill>
              </a:rPr>
              <a:t>ى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GB">
                <a:solidFill>
                  <a:srgbClr val="92D04F"/>
                </a:solidFill>
              </a:rPr>
              <a:t>س</a:t>
            </a:r>
            <a:r>
              <a:rPr altLang="en-GB" b="1" sz="2500" i="1" lang="en-GB">
                <a:solidFill>
                  <a:srgbClr val="92D04F"/>
                </a:solidFill>
              </a:rPr>
              <a:t>ج</a:t>
            </a:r>
            <a:r>
              <a:rPr altLang="en-GB" b="1" sz="2500" i="1" lang="en-GB">
                <a:solidFill>
                  <a:srgbClr val="92D04F"/>
                </a:solidFill>
              </a:rPr>
              <a:t>د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ح</a:t>
            </a:r>
            <a:r>
              <a:rPr altLang="en-GB" b="1" sz="2500" i="1" lang="en-GB">
                <a:solidFill>
                  <a:srgbClr val="92D04F"/>
                </a:solidFill>
              </a:rPr>
              <a:t>ر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و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ت</a:t>
            </a:r>
            <a:r>
              <a:rPr altLang="en-GB" b="1" sz="2500" i="1" lang="en-GB">
                <a:solidFill>
                  <a:srgbClr val="92D04F"/>
                </a:solidFill>
              </a:rPr>
              <a:t>ق</a:t>
            </a:r>
            <a:r>
              <a:rPr altLang="en-GB" b="1" sz="2500" i="1" lang="en-GB">
                <a:solidFill>
                  <a:srgbClr val="92D04F"/>
                </a:solidFill>
              </a:rPr>
              <a:t>و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و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ع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م</a:t>
            </a:r>
            <a:r>
              <a:rPr altLang="en-GB" b="1" sz="2500" i="1" lang="en-GB">
                <a:solidFill>
                  <a:srgbClr val="92D04F"/>
                </a:solidFill>
              </a:rPr>
              <a:t>و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أن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ش</a:t>
            </a:r>
            <a:r>
              <a:rPr altLang="en-GB" b="1" sz="2500" i="1" lang="en-GB">
                <a:solidFill>
                  <a:srgbClr val="92D04F"/>
                </a:solidFill>
              </a:rPr>
              <a:t>د</a:t>
            </a:r>
            <a:r>
              <a:rPr altLang="en-GB" b="1" sz="2500" i="1" lang="en-GB">
                <a:solidFill>
                  <a:srgbClr val="92D04F"/>
                </a:solidFill>
              </a:rPr>
              <a:t>ي</a:t>
            </a:r>
            <a:r>
              <a:rPr altLang="en-GB" b="1" sz="2500" i="1" lang="en-GB">
                <a:solidFill>
                  <a:srgbClr val="92D04F"/>
                </a:solidFill>
              </a:rPr>
              <a:t>د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ل</a:t>
            </a:r>
            <a:r>
              <a:rPr altLang="en-GB" b="1" sz="2500" i="1" lang="en-GB">
                <a:solidFill>
                  <a:srgbClr val="92D04F"/>
                </a:solidFill>
              </a:rPr>
              <a:t>ع</a:t>
            </a:r>
            <a:r>
              <a:rPr altLang="en-GB" b="1" sz="2500" i="1" lang="en-GB">
                <a:solidFill>
                  <a:srgbClr val="92D04F"/>
                </a:solidFill>
              </a:rPr>
              <a:t>ق</a:t>
            </a:r>
            <a:r>
              <a:rPr altLang="en-GB" b="1" sz="2500" i="1" lang="en-GB">
                <a:solidFill>
                  <a:srgbClr val="92D04F"/>
                </a:solidFill>
              </a:rPr>
              <a:t>ا</a:t>
            </a:r>
            <a:r>
              <a:rPr altLang="en-GB" b="1" sz="2500" i="1" lang="en-GB">
                <a:solidFill>
                  <a:srgbClr val="92D04F"/>
                </a:solidFill>
              </a:rPr>
              <a:t>ب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endParaRPr b="1" sz="2500" i="1" lang="en-GB">
              <a:solidFill>
                <a:srgbClr val="92D04F"/>
              </a:solidFill>
            </a:endParaRPr>
          </a:p>
          <a:p>
            <a:pPr algn="l"/>
            <a:r>
              <a:rPr b="1" sz="2500" i="1" lang="en-GB">
                <a:solidFill>
                  <a:srgbClr val="92D04F"/>
                </a:solidFill>
              </a:rPr>
              <a:t>ত</a:t>
            </a:r>
            <a:r>
              <a:rPr b="1" sz="2500" i="1" lang="en-GB">
                <a:solidFill>
                  <a:srgbClr val="92D04F"/>
                </a:solidFill>
              </a:rPr>
              <a:t>ো</a:t>
            </a:r>
            <a:r>
              <a:rPr b="1" sz="2500" i="1" lang="en-GB">
                <a:solidFill>
                  <a:srgbClr val="92D04F"/>
                </a:solidFill>
              </a:rPr>
              <a:t>ম</a:t>
            </a:r>
            <a:r>
              <a:rPr b="1" sz="2500" i="1" lang="en-GB">
                <a:solidFill>
                  <a:srgbClr val="92D04F"/>
                </a:solidFill>
              </a:rPr>
              <a:t>র</a:t>
            </a:r>
            <a:r>
              <a:rPr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আ</a:t>
            </a:r>
            <a:r>
              <a:rPr altLang="en-GB" b="1" sz="2500" i="1" lang="en-GB">
                <a:solidFill>
                  <a:srgbClr val="92D04F"/>
                </a:solidFill>
              </a:rPr>
              <a:t>ল</a:t>
            </a:r>
            <a:r>
              <a:rPr altLang="en-GB" b="1" sz="2500" i="1" lang="en-GB">
                <a:solidFill>
                  <a:srgbClr val="92D04F"/>
                </a:solidFill>
              </a:rPr>
              <a:t>্</a:t>
            </a:r>
            <a:r>
              <a:rPr altLang="en-GB" b="1" sz="2500" i="1" lang="en-GB">
                <a:solidFill>
                  <a:srgbClr val="92D04F"/>
                </a:solidFill>
              </a:rPr>
              <a:t>ল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হ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উ</a:t>
            </a:r>
            <a:r>
              <a:rPr altLang="en-GB" b="1" sz="2500" i="1" lang="en-GB">
                <a:solidFill>
                  <a:srgbClr val="92D04F"/>
                </a:solidFill>
              </a:rPr>
              <a:t>দ</a:t>
            </a:r>
            <a:r>
              <a:rPr altLang="en-GB" b="1" sz="2500" i="1" lang="en-GB">
                <a:solidFill>
                  <a:srgbClr val="92D04F"/>
                </a:solidFill>
              </a:rPr>
              <a:t>্</a:t>
            </a:r>
            <a:r>
              <a:rPr altLang="en-GB" b="1" sz="2500" i="1" lang="en-GB">
                <a:solidFill>
                  <a:srgbClr val="92D04F"/>
                </a:solidFill>
              </a:rPr>
              <a:t>দ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GB">
                <a:solidFill>
                  <a:srgbClr val="92D04F"/>
                </a:solidFill>
              </a:rPr>
              <a:t>শ</a:t>
            </a:r>
            <a:r>
              <a:rPr altLang="en-GB" b="1" sz="2500" i="1" lang="en-GB">
                <a:solidFill>
                  <a:srgbClr val="92D04F"/>
                </a:solidFill>
              </a:rPr>
              <a:t>্</a:t>
            </a:r>
            <a:r>
              <a:rPr altLang="en-GB" b="1" sz="2500" i="1" lang="en-GB">
                <a:solidFill>
                  <a:srgbClr val="92D04F"/>
                </a:solidFill>
              </a:rPr>
              <a:t>য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হ</a:t>
            </a:r>
            <a:r>
              <a:rPr altLang="en-GB" b="1" sz="2500" i="1" lang="en-GB">
                <a:solidFill>
                  <a:srgbClr val="92D04F"/>
                </a:solidFill>
              </a:rPr>
              <a:t>জ</a:t>
            </a:r>
            <a:r>
              <a:rPr altLang="en-GB" b="1" sz="2500" i="1" lang="en-GB">
                <a:solidFill>
                  <a:srgbClr val="92D04F"/>
                </a:solidFill>
              </a:rPr>
              <a:t>্</a:t>
            </a:r>
            <a:r>
              <a:rPr altLang="en-GB" b="1" sz="2500" i="1" lang="en-GB">
                <a:solidFill>
                  <a:srgbClr val="92D04F"/>
                </a:solidFill>
              </a:rPr>
              <a:t>জ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ও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উ</a:t>
            </a:r>
            <a:r>
              <a:rPr altLang="en-GB" b="1" sz="2500" i="1" lang="en-GB">
                <a:solidFill>
                  <a:srgbClr val="92D04F"/>
                </a:solidFill>
              </a:rPr>
              <a:t>ম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প</a:t>
            </a:r>
            <a:r>
              <a:rPr altLang="en-GB" b="1" sz="2500" i="1" lang="en-GB">
                <a:solidFill>
                  <a:srgbClr val="92D04F"/>
                </a:solidFill>
              </a:rPr>
              <a:t>ূ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্</a:t>
            </a:r>
            <a:r>
              <a:rPr altLang="en-GB" b="1" sz="2500" i="1" lang="en-GB">
                <a:solidFill>
                  <a:srgbClr val="92D04F"/>
                </a:solidFill>
              </a:rPr>
              <a:t>ণ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ক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।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ত</a:t>
            </a:r>
            <a:r>
              <a:rPr altLang="en-GB" b="1" sz="2500" i="1" lang="en-GB">
                <a:solidFill>
                  <a:srgbClr val="92D04F"/>
                </a:solidFill>
              </a:rPr>
              <a:t>ব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ত</a:t>
            </a:r>
            <a:r>
              <a:rPr altLang="en-GB" b="1" sz="2500" i="1" lang="en-GB">
                <a:solidFill>
                  <a:srgbClr val="92D04F"/>
                </a:solidFill>
              </a:rPr>
              <a:t>ো</a:t>
            </a:r>
            <a:r>
              <a:rPr altLang="en-GB" b="1" sz="2500" i="1" lang="en-GB">
                <a:solidFill>
                  <a:srgbClr val="92D04F"/>
                </a:solidFill>
              </a:rPr>
              <a:t>ম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য</a:t>
            </a:r>
            <a:r>
              <a:rPr altLang="en-GB" b="1" sz="2500" i="1" lang="en-GB">
                <a:solidFill>
                  <a:srgbClr val="92D04F"/>
                </a:solidFill>
              </a:rPr>
              <a:t>দ</a:t>
            </a:r>
            <a:r>
              <a:rPr altLang="en-GB" b="1" sz="2500" i="1" lang="en-GB">
                <a:solidFill>
                  <a:srgbClr val="92D04F"/>
                </a:solidFill>
              </a:rPr>
              <a:t>ি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ব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ধ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প</a:t>
            </a:r>
            <a:r>
              <a:rPr altLang="en-GB" b="1" sz="2500" i="1" lang="en-GB">
                <a:solidFill>
                  <a:srgbClr val="92D04F"/>
                </a:solidFill>
              </a:rPr>
              <a:t>্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প</a:t>
            </a:r>
            <a:r>
              <a:rPr altLang="en-GB" b="1" sz="2500" i="1" lang="en-GB">
                <a:solidFill>
                  <a:srgbClr val="92D04F"/>
                </a:solidFill>
              </a:rPr>
              <a:t>্</a:t>
            </a:r>
            <a:r>
              <a:rPr altLang="en-GB" b="1" sz="2500" i="1" lang="en-GB">
                <a:solidFill>
                  <a:srgbClr val="92D04F"/>
                </a:solidFill>
              </a:rPr>
              <a:t>ত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হ</a:t>
            </a:r>
            <a:r>
              <a:rPr altLang="en-GB" b="1" sz="2500" i="1" lang="en-GB">
                <a:solidFill>
                  <a:srgbClr val="92D04F"/>
                </a:solidFill>
              </a:rPr>
              <a:t>ও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ত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হ</a:t>
            </a:r>
            <a:r>
              <a:rPr altLang="en-GB" b="1" sz="2500" i="1" lang="en-GB">
                <a:solidFill>
                  <a:srgbClr val="92D04F"/>
                </a:solidFill>
              </a:rPr>
              <a:t>ল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ক</a:t>
            </a:r>
            <a:r>
              <a:rPr altLang="en-GB" b="1" sz="2500" i="1" lang="en-GB">
                <a:solidFill>
                  <a:srgbClr val="92D04F"/>
                </a:solidFill>
              </a:rPr>
              <a:t>ু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ব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GB">
                <a:solidFill>
                  <a:srgbClr val="92D04F"/>
                </a:solidFill>
              </a:rPr>
              <a:t>ি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ক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য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স</a:t>
            </a:r>
            <a:r>
              <a:rPr altLang="en-GB" b="1" sz="2500" i="1" lang="en-GB">
                <a:solidFill>
                  <a:srgbClr val="92D04F"/>
                </a:solidFill>
              </a:rPr>
              <a:t>হ</a:t>
            </a:r>
            <a:r>
              <a:rPr altLang="en-GB" b="1" sz="2500" i="1" lang="en-GB">
                <a:solidFill>
                  <a:srgbClr val="92D04F"/>
                </a:solidFill>
              </a:rPr>
              <a:t>জ</a:t>
            </a:r>
            <a:r>
              <a:rPr altLang="en-GB" b="1" sz="2500" i="1" lang="en-GB">
                <a:solidFill>
                  <a:srgbClr val="92D04F"/>
                </a:solidFill>
              </a:rPr>
              <a:t>ল</a:t>
            </a:r>
            <a:r>
              <a:rPr altLang="en-GB" b="1" sz="2500" i="1" lang="en-GB">
                <a:solidFill>
                  <a:srgbClr val="92D04F"/>
                </a:solidFill>
              </a:rPr>
              <a:t>ভ</a:t>
            </a:r>
            <a:r>
              <a:rPr altLang="en-GB" b="1" sz="2500" i="1" lang="en-GB">
                <a:solidFill>
                  <a:srgbClr val="92D04F"/>
                </a:solidFill>
              </a:rPr>
              <a:t>্</a:t>
            </a:r>
            <a:r>
              <a:rPr altLang="en-GB" b="1" sz="2500" i="1" lang="en-GB">
                <a:solidFill>
                  <a:srgbClr val="92D04F"/>
                </a:solidFill>
              </a:rPr>
              <a:t>য</a:t>
            </a:r>
            <a:r>
              <a:rPr altLang="en-GB" b="1" sz="2500" i="1" lang="en-GB">
                <a:solidFill>
                  <a:srgbClr val="92D04F"/>
                </a:solidFill>
              </a:rPr>
              <a:t>।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আ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ত</a:t>
            </a:r>
            <a:r>
              <a:rPr altLang="en-GB" b="1" sz="2500" i="1" lang="en-GB">
                <a:solidFill>
                  <a:srgbClr val="92D04F"/>
                </a:solidFill>
              </a:rPr>
              <a:t>ো</a:t>
            </a:r>
            <a:r>
              <a:rPr altLang="en-GB" b="1" sz="2500" i="1" lang="en-GB">
                <a:solidFill>
                  <a:srgbClr val="92D04F"/>
                </a:solidFill>
              </a:rPr>
              <a:t>ম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ম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থ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মু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GB">
                <a:solidFill>
                  <a:srgbClr val="92D04F"/>
                </a:solidFill>
              </a:rPr>
              <a:t>্</a:t>
            </a:r>
            <a:r>
              <a:rPr altLang="en-GB" b="1" sz="2500" i="1" lang="en-GB">
                <a:solidFill>
                  <a:srgbClr val="92D04F"/>
                </a:solidFill>
              </a:rPr>
              <a:t>ড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ক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য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প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্</a:t>
            </a:r>
            <a:r>
              <a:rPr altLang="en-GB" b="1" sz="2500" i="1" lang="en-GB">
                <a:solidFill>
                  <a:srgbClr val="92D04F"/>
                </a:solidFill>
              </a:rPr>
              <a:t>য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GB">
                <a:solidFill>
                  <a:srgbClr val="92D04F"/>
                </a:solidFill>
              </a:rPr>
              <a:t>্</a:t>
            </a:r>
            <a:r>
              <a:rPr altLang="en-GB" b="1" sz="2500" i="1" lang="en-GB">
                <a:solidFill>
                  <a:srgbClr val="92D04F"/>
                </a:solidFill>
              </a:rPr>
              <a:t>ত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ক</a:t>
            </a:r>
            <a:r>
              <a:rPr altLang="en-GB" b="1" sz="2500" i="1" lang="en-GB">
                <a:solidFill>
                  <a:srgbClr val="92D04F"/>
                </a:solidFill>
              </a:rPr>
              <a:t>ু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ব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GB">
                <a:solidFill>
                  <a:srgbClr val="92D04F"/>
                </a:solidFill>
              </a:rPr>
              <a:t>ি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প</a:t>
            </a:r>
            <a:r>
              <a:rPr altLang="en-GB" b="1" sz="2500" i="1" lang="en-GB">
                <a:solidFill>
                  <a:srgbClr val="92D04F"/>
                </a:solidFill>
              </a:rPr>
              <a:t>শ</a:t>
            </a:r>
            <a:r>
              <a:rPr altLang="en-GB" b="1" sz="2500" i="1" lang="en-GB">
                <a:solidFill>
                  <a:srgbClr val="92D04F"/>
                </a:solidFill>
              </a:rPr>
              <a:t>ু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স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GB">
                <a:solidFill>
                  <a:srgbClr val="92D04F"/>
                </a:solidFill>
              </a:rPr>
              <a:t>ট</a:t>
            </a:r>
            <a:r>
              <a:rPr altLang="en-GB" b="1" sz="2500" i="1" lang="en-GB">
                <a:solidFill>
                  <a:srgbClr val="92D04F"/>
                </a:solidFill>
              </a:rPr>
              <a:t>ি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স্থানে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প</a:t>
            </a:r>
            <a:r>
              <a:rPr altLang="en-GB" b="1" sz="2500" i="1" lang="en-GB">
                <a:solidFill>
                  <a:srgbClr val="92D04F"/>
                </a:solidFill>
              </a:rPr>
              <a:t>ৌ</a:t>
            </a:r>
            <a:r>
              <a:rPr altLang="en-GB" b="1" sz="2500" i="1" lang="en-GB">
                <a:solidFill>
                  <a:srgbClr val="92D04F"/>
                </a:solidFill>
              </a:rPr>
              <a:t>ছ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GB">
                <a:solidFill>
                  <a:srgbClr val="92D04F"/>
                </a:solidFill>
              </a:rPr>
              <a:t>ঁ</a:t>
            </a:r>
            <a:r>
              <a:rPr altLang="en-GB" b="1" sz="2500" i="1" lang="en-GB">
                <a:solidFill>
                  <a:srgbClr val="92D04F"/>
                </a:solidFill>
              </a:rPr>
              <a:t>।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অ</a:t>
            </a:r>
            <a:r>
              <a:rPr altLang="en-GB" b="1" sz="2500" i="1" lang="en-GB">
                <a:solidFill>
                  <a:srgbClr val="92D04F"/>
                </a:solidFill>
              </a:rPr>
              <a:t>ত</a:t>
            </a:r>
            <a:r>
              <a:rPr altLang="en-GB" b="1" sz="2500" i="1" lang="en-GB">
                <a:solidFill>
                  <a:srgbClr val="92D04F"/>
                </a:solidFill>
              </a:rPr>
              <a:t>ঃ</a:t>
            </a:r>
            <a:r>
              <a:rPr altLang="en-GB" b="1" sz="2500" i="1" lang="en-GB">
                <a:solidFill>
                  <a:srgbClr val="92D04F"/>
                </a:solidFill>
              </a:rPr>
              <a:t>প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ত</a:t>
            </a:r>
            <a:r>
              <a:rPr altLang="en-GB" b="1" sz="2500" i="1" lang="en-GB">
                <a:solidFill>
                  <a:srgbClr val="92D04F"/>
                </a:solidFill>
              </a:rPr>
              <a:t>ো</a:t>
            </a:r>
            <a:r>
              <a:rPr altLang="en-GB" b="1" sz="2500" i="1" lang="en-GB">
                <a:solidFill>
                  <a:srgbClr val="92D04F"/>
                </a:solidFill>
              </a:rPr>
              <a:t>ম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দ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ম</a:t>
            </a:r>
            <a:r>
              <a:rPr altLang="en-GB" b="1" sz="2500" i="1" lang="en-GB">
                <a:solidFill>
                  <a:srgbClr val="92D04F"/>
                </a:solidFill>
              </a:rPr>
              <a:t>ধ</a:t>
            </a:r>
            <a:r>
              <a:rPr altLang="en-GB" b="1" sz="2500" i="1" lang="en-GB">
                <a:solidFill>
                  <a:srgbClr val="92D04F"/>
                </a:solidFill>
              </a:rPr>
              <a:t>্</a:t>
            </a:r>
            <a:r>
              <a:rPr altLang="en-GB" b="1" sz="2500" i="1" lang="en-GB">
                <a:solidFill>
                  <a:srgbClr val="92D04F"/>
                </a:solidFill>
              </a:rPr>
              <a:t>য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হ</a:t>
            </a:r>
            <a:r>
              <a:rPr altLang="en-GB" b="1" sz="2500" i="1" lang="en-GB">
                <a:solidFill>
                  <a:srgbClr val="92D04F"/>
                </a:solidFill>
              </a:rPr>
              <a:t>ত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ক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GB">
                <a:solidFill>
                  <a:srgbClr val="92D04F"/>
                </a:solidFill>
              </a:rPr>
              <a:t>উ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য</a:t>
            </a:r>
            <a:r>
              <a:rPr altLang="en-GB" b="1" sz="2500" i="1" lang="en-GB">
                <a:solidFill>
                  <a:srgbClr val="92D04F"/>
                </a:solidFill>
              </a:rPr>
              <a:t>দ</a:t>
            </a:r>
            <a:r>
              <a:rPr altLang="en-GB" b="1" sz="2500" i="1" lang="en-GB">
                <a:solidFill>
                  <a:srgbClr val="92D04F"/>
                </a:solidFill>
              </a:rPr>
              <a:t>ি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অসুস্থ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হ</a:t>
            </a:r>
            <a:r>
              <a:rPr altLang="en-GB" b="1" sz="2500" i="1" lang="en-GB">
                <a:solidFill>
                  <a:srgbClr val="92D04F"/>
                </a:solidFill>
              </a:rPr>
              <a:t>য়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পড়ে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কিংবা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কার</a:t>
            </a:r>
            <a:r>
              <a:rPr altLang="en-GB" b="1" sz="2500" i="1" lang="en-GB">
                <a:solidFill>
                  <a:srgbClr val="92D04F"/>
                </a:solidFill>
              </a:rPr>
              <a:t>ো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ম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থ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য়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ক</a:t>
            </a:r>
            <a:r>
              <a:rPr altLang="en-GB" b="1" sz="2500" i="1" lang="en-GB">
                <a:solidFill>
                  <a:srgbClr val="92D04F"/>
                </a:solidFill>
              </a:rPr>
              <a:t>ষ</a:t>
            </a:r>
            <a:r>
              <a:rPr altLang="en-GB" b="1" sz="2500" i="1" lang="en-GB">
                <a:solidFill>
                  <a:srgbClr val="92D04F"/>
                </a:solidFill>
              </a:rPr>
              <a:t>্</a:t>
            </a:r>
            <a:r>
              <a:rPr altLang="en-GB" b="1" sz="2500" i="1" lang="en-GB">
                <a:solidFill>
                  <a:srgbClr val="92D04F"/>
                </a:solidFill>
              </a:rPr>
              <a:t>ট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থ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ক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তাহলে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ো</a:t>
            </a:r>
            <a:r>
              <a:rPr altLang="en-GB" b="1" sz="2500" i="1" lang="en-GB">
                <a:solidFill>
                  <a:srgbClr val="92D04F"/>
                </a:solidFill>
              </a:rPr>
              <a:t>জ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ক</a:t>
            </a:r>
            <a:r>
              <a:rPr altLang="en-GB" b="1" sz="2500" i="1" lang="en-GB">
                <a:solidFill>
                  <a:srgbClr val="92D04F"/>
                </a:solidFill>
              </a:rPr>
              <a:t>ি</a:t>
            </a:r>
            <a:r>
              <a:rPr altLang="en-GB" b="1" sz="2500" i="1" lang="en-GB">
                <a:solidFill>
                  <a:srgbClr val="92D04F"/>
                </a:solidFill>
              </a:rPr>
              <a:t>ং</a:t>
            </a:r>
            <a:r>
              <a:rPr altLang="en-GB" b="1" sz="2500" i="1" lang="en-GB">
                <a:solidFill>
                  <a:srgbClr val="92D04F"/>
                </a:solidFill>
              </a:rPr>
              <a:t>ব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সাদ</a:t>
            </a:r>
            <a:r>
              <a:rPr altLang="en-GB" b="1" sz="2500" i="1" lang="en-GB">
                <a:solidFill>
                  <a:srgbClr val="92D04F"/>
                </a:solidFill>
              </a:rPr>
              <a:t>ক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অ</a:t>
            </a:r>
            <a:r>
              <a:rPr altLang="en-GB" b="1" sz="2500" i="1" lang="en-GB">
                <a:solidFill>
                  <a:srgbClr val="92D04F"/>
                </a:solidFill>
              </a:rPr>
              <a:t>থ</a:t>
            </a:r>
            <a:r>
              <a:rPr altLang="en-GB" b="1" sz="2500" i="1" lang="en-GB">
                <a:solidFill>
                  <a:srgbClr val="92D04F"/>
                </a:solidFill>
              </a:rPr>
              <a:t>ব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ক</a:t>
            </a:r>
            <a:r>
              <a:rPr altLang="en-GB" b="1" sz="2500" i="1" lang="en-GB">
                <a:solidFill>
                  <a:srgbClr val="92D04F"/>
                </a:solidFill>
              </a:rPr>
              <a:t>ু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ব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GB">
                <a:solidFill>
                  <a:srgbClr val="92D04F"/>
                </a:solidFill>
              </a:rPr>
              <a:t>ি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দ</a:t>
            </a:r>
            <a:r>
              <a:rPr altLang="en-GB" b="1" sz="2500" i="1" lang="en-GB">
                <a:solidFill>
                  <a:srgbClr val="92D04F"/>
                </a:solidFill>
              </a:rPr>
              <a:t>্</a:t>
            </a:r>
            <a:r>
              <a:rPr altLang="en-GB" b="1" sz="2500" i="1" lang="en-GB">
                <a:solidFill>
                  <a:srgbClr val="92D04F"/>
                </a:solidFill>
              </a:rPr>
              <a:t>ব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ফ</a:t>
            </a:r>
            <a:r>
              <a:rPr altLang="en-GB" b="1" sz="2500" i="1" lang="en-GB">
                <a:solidFill>
                  <a:srgbClr val="92D04F"/>
                </a:solidFill>
              </a:rPr>
              <a:t>ি</a:t>
            </a:r>
            <a:r>
              <a:rPr altLang="en-GB" b="1" sz="2500" i="1" lang="en-GB">
                <a:solidFill>
                  <a:srgbClr val="92D04F"/>
                </a:solidFill>
              </a:rPr>
              <a:t>দ</a:t>
            </a:r>
            <a:r>
              <a:rPr altLang="en-GB" b="1" sz="2500" i="1" lang="en-GB">
                <a:solidFill>
                  <a:srgbClr val="92D04F"/>
                </a:solidFill>
              </a:rPr>
              <a:t>ি</a:t>
            </a:r>
            <a:r>
              <a:rPr altLang="en-GB" b="1" sz="2500" i="1" lang="en-GB">
                <a:solidFill>
                  <a:srgbClr val="92D04F"/>
                </a:solidFill>
              </a:rPr>
              <a:t>য়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দ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GB">
                <a:solidFill>
                  <a:srgbClr val="92D04F"/>
                </a:solidFill>
              </a:rPr>
              <a:t>ব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GB">
                <a:solidFill>
                  <a:srgbClr val="92D04F"/>
                </a:solidFill>
              </a:rPr>
              <a:t>।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অ</a:t>
            </a:r>
            <a:r>
              <a:rPr altLang="en-GB" b="1" sz="2500" i="1" lang="en-GB">
                <a:solidFill>
                  <a:srgbClr val="92D04F"/>
                </a:solidFill>
              </a:rPr>
              <a:t>ত</a:t>
            </a:r>
            <a:r>
              <a:rPr altLang="en-GB" b="1" sz="2500" i="1" lang="en-GB">
                <a:solidFill>
                  <a:srgbClr val="92D04F"/>
                </a:solidFill>
              </a:rPr>
              <a:t>ঃ</a:t>
            </a:r>
            <a:r>
              <a:rPr altLang="en-GB" b="1" sz="2500" i="1" lang="en-GB">
                <a:solidFill>
                  <a:srgbClr val="92D04F"/>
                </a:solidFill>
              </a:rPr>
              <a:t>প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য</a:t>
            </a:r>
            <a:r>
              <a:rPr altLang="en-GB" b="1" sz="2500" i="1" lang="en-GB">
                <a:solidFill>
                  <a:srgbClr val="92D04F"/>
                </a:solidFill>
              </a:rPr>
              <a:t>খ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GB">
                <a:solidFill>
                  <a:srgbClr val="92D04F"/>
                </a:solidFill>
              </a:rPr>
              <a:t>ি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প</a:t>
            </a:r>
            <a:r>
              <a:rPr altLang="en-GB" b="1" sz="2500" i="1" lang="en-GB">
                <a:solidFill>
                  <a:srgbClr val="92D04F"/>
                </a:solidFill>
              </a:rPr>
              <a:t>দ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হ</a:t>
            </a:r>
            <a:r>
              <a:rPr altLang="en-GB" b="1" sz="2500" i="1" lang="en-GB">
                <a:solidFill>
                  <a:srgbClr val="92D04F"/>
                </a:solidFill>
              </a:rPr>
              <a:t>ব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US">
                <a:solidFill>
                  <a:srgbClr val="92D04F"/>
                </a:solidFill>
              </a:rPr>
              <a:t>,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ত</a:t>
            </a:r>
            <a:r>
              <a:rPr altLang="en-GB" b="1" sz="2500" i="1" lang="en-GB">
                <a:solidFill>
                  <a:srgbClr val="92D04F"/>
                </a:solidFill>
              </a:rPr>
              <a:t>খ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য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ব্যক্তি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হ</a:t>
            </a:r>
            <a:r>
              <a:rPr altLang="en-GB" b="1" sz="2500" i="1" lang="en-GB">
                <a:solidFill>
                  <a:srgbClr val="92D04F"/>
                </a:solidFill>
              </a:rPr>
              <a:t>জ</a:t>
            </a:r>
            <a:r>
              <a:rPr altLang="en-GB" b="1" sz="2500" i="1" lang="en-GB">
                <a:solidFill>
                  <a:srgbClr val="92D04F"/>
                </a:solidFill>
              </a:rPr>
              <a:t>্</a:t>
            </a:r>
            <a:r>
              <a:rPr altLang="en-GB" b="1" sz="2500" i="1" lang="en-GB">
                <a:solidFill>
                  <a:srgbClr val="92D04F"/>
                </a:solidFill>
              </a:rPr>
              <a:t>জ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প</a:t>
            </a:r>
            <a:r>
              <a:rPr altLang="en-GB" b="1" sz="2500" i="1" lang="en-GB">
                <a:solidFill>
                  <a:srgbClr val="92D04F"/>
                </a:solidFill>
              </a:rPr>
              <a:t>ূ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্</a:t>
            </a:r>
            <a:r>
              <a:rPr altLang="en-GB" b="1" sz="2500" i="1" lang="en-GB">
                <a:solidFill>
                  <a:srgbClr val="92D04F"/>
                </a:solidFill>
              </a:rPr>
              <a:t>ব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উ</a:t>
            </a:r>
            <a:r>
              <a:rPr altLang="en-GB" b="1" sz="2500" i="1" lang="en-GB">
                <a:solidFill>
                  <a:srgbClr val="92D04F"/>
                </a:solidFill>
              </a:rPr>
              <a:t>ম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প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ল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করে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ল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ভ</a:t>
            </a:r>
            <a:r>
              <a:rPr altLang="en-GB" b="1" sz="2500" i="1" lang="en-GB">
                <a:solidFill>
                  <a:srgbClr val="92D04F"/>
                </a:solidFill>
              </a:rPr>
              <a:t>ব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হ</a:t>
            </a:r>
            <a:r>
              <a:rPr altLang="en-GB" b="1" sz="2500" i="1" lang="en-GB">
                <a:solidFill>
                  <a:srgbClr val="92D04F"/>
                </a:solidFill>
              </a:rPr>
              <a:t>ত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চ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য়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ত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ক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ক</a:t>
            </a:r>
            <a:r>
              <a:rPr altLang="en-GB" b="1" sz="2500" i="1" lang="en-GB">
                <a:solidFill>
                  <a:srgbClr val="92D04F"/>
                </a:solidFill>
              </a:rPr>
              <a:t>ু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ব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GB">
                <a:solidFill>
                  <a:srgbClr val="92D04F"/>
                </a:solidFill>
              </a:rPr>
              <a:t>ি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ক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ত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হ</a:t>
            </a:r>
            <a:r>
              <a:rPr altLang="en-GB" b="1" sz="2500" i="1" lang="en-GB">
                <a:solidFill>
                  <a:srgbClr val="92D04F"/>
                </a:solidFill>
              </a:rPr>
              <a:t>ব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য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স</a:t>
            </a:r>
            <a:r>
              <a:rPr altLang="en-GB" b="1" sz="2500" i="1" lang="en-GB">
                <a:solidFill>
                  <a:srgbClr val="92D04F"/>
                </a:solidFill>
              </a:rPr>
              <a:t>হ</a:t>
            </a:r>
            <a:r>
              <a:rPr altLang="en-GB" b="1" sz="2500" i="1" lang="en-GB">
                <a:solidFill>
                  <a:srgbClr val="92D04F"/>
                </a:solidFill>
              </a:rPr>
              <a:t>জ</a:t>
            </a:r>
            <a:r>
              <a:rPr altLang="en-GB" b="1" sz="2500" i="1" lang="en-GB">
                <a:solidFill>
                  <a:srgbClr val="92D04F"/>
                </a:solidFill>
              </a:rPr>
              <a:t>ল</a:t>
            </a:r>
            <a:r>
              <a:rPr altLang="en-GB" b="1" sz="2500" i="1" lang="en-GB">
                <a:solidFill>
                  <a:srgbClr val="92D04F"/>
                </a:solidFill>
              </a:rPr>
              <a:t>ভ</a:t>
            </a:r>
            <a:r>
              <a:rPr altLang="en-GB" b="1" sz="2500" i="1" lang="en-GB">
                <a:solidFill>
                  <a:srgbClr val="92D04F"/>
                </a:solidFill>
              </a:rPr>
              <a:t>্</a:t>
            </a:r>
            <a:r>
              <a:rPr altLang="en-GB" b="1" sz="2500" i="1" lang="en-GB">
                <a:solidFill>
                  <a:srgbClr val="92D04F"/>
                </a:solidFill>
              </a:rPr>
              <a:t>য</a:t>
            </a:r>
            <a:r>
              <a:rPr altLang="en-GB" b="1" sz="2500" i="1" lang="en-GB">
                <a:solidFill>
                  <a:srgbClr val="92D04F"/>
                </a:solidFill>
              </a:rPr>
              <a:t>।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আ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য</a:t>
            </a:r>
            <a:r>
              <a:rPr altLang="en-GB" b="1" sz="2500" i="1" lang="en-GB">
                <a:solidFill>
                  <a:srgbClr val="92D04F"/>
                </a:solidFill>
              </a:rPr>
              <a:t>দ</a:t>
            </a:r>
            <a:r>
              <a:rPr altLang="en-GB" b="1" sz="2500" i="1" lang="en-GB">
                <a:solidFill>
                  <a:srgbClr val="92D04F"/>
                </a:solidFill>
              </a:rPr>
              <a:t>ি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ক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GB">
                <a:solidFill>
                  <a:srgbClr val="92D04F"/>
                </a:solidFill>
              </a:rPr>
              <a:t>উ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ক</a:t>
            </a:r>
            <a:r>
              <a:rPr altLang="en-GB" b="1" sz="2500" i="1" lang="en-GB">
                <a:solidFill>
                  <a:srgbClr val="92D04F"/>
                </a:solidFill>
              </a:rPr>
              <a:t>ু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ব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GB">
                <a:solidFill>
                  <a:srgbClr val="92D04F"/>
                </a:solidFill>
              </a:rPr>
              <a:t>ি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প</a:t>
            </a:r>
            <a:r>
              <a:rPr altLang="en-GB" b="1" sz="2500" i="1" lang="en-GB">
                <a:solidFill>
                  <a:srgbClr val="92D04F"/>
                </a:solidFill>
              </a:rPr>
              <a:t>শ</a:t>
            </a:r>
            <a:r>
              <a:rPr altLang="en-GB" b="1" sz="2500" i="1" lang="en-GB">
                <a:solidFill>
                  <a:srgbClr val="92D04F"/>
                </a:solidFill>
              </a:rPr>
              <a:t>ু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প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য়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ত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হ</a:t>
            </a:r>
            <a:r>
              <a:rPr altLang="en-GB" b="1" sz="2500" i="1" lang="en-GB">
                <a:solidFill>
                  <a:srgbClr val="92D04F"/>
                </a:solidFill>
              </a:rPr>
              <a:t>ল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ত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ক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হ</a:t>
            </a:r>
            <a:r>
              <a:rPr altLang="en-GB" b="1" sz="2500" i="1" lang="en-GB">
                <a:solidFill>
                  <a:srgbClr val="92D04F"/>
                </a:solidFill>
              </a:rPr>
              <a:t>জ</a:t>
            </a:r>
            <a:r>
              <a:rPr altLang="en-GB" b="1" sz="2500" i="1" lang="en-GB">
                <a:solidFill>
                  <a:srgbClr val="92D04F"/>
                </a:solidFill>
              </a:rPr>
              <a:t>্</a:t>
            </a:r>
            <a:r>
              <a:rPr altLang="en-GB" b="1" sz="2500" i="1" lang="en-GB">
                <a:solidFill>
                  <a:srgbClr val="92D04F"/>
                </a:solidFill>
              </a:rPr>
              <a:t>জ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সময়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ত</a:t>
            </a:r>
            <a:r>
              <a:rPr altLang="en-GB" b="1" sz="2500" i="1" lang="en-GB">
                <a:solidFill>
                  <a:srgbClr val="92D04F"/>
                </a:solidFill>
              </a:rPr>
              <a:t>ি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GB">
                <a:solidFill>
                  <a:srgbClr val="92D04F"/>
                </a:solidFill>
              </a:rPr>
              <a:t>দ</a:t>
            </a:r>
            <a:r>
              <a:rPr altLang="en-GB" b="1" sz="2500" i="1" lang="en-GB">
                <a:solidFill>
                  <a:srgbClr val="92D04F"/>
                </a:solidFill>
              </a:rPr>
              <a:t>ি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এ</a:t>
            </a:r>
            <a:r>
              <a:rPr altLang="en-GB" b="1" sz="2500" i="1" lang="en-GB">
                <a:solidFill>
                  <a:srgbClr val="92D04F"/>
                </a:solidFill>
              </a:rPr>
              <a:t>ব</a:t>
            </a:r>
            <a:r>
              <a:rPr altLang="en-GB" b="1" sz="2500" i="1" lang="en-GB">
                <a:solidFill>
                  <a:srgbClr val="92D04F"/>
                </a:solidFill>
              </a:rPr>
              <a:t>ং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ব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ড়</a:t>
            </a:r>
            <a:r>
              <a:rPr altLang="en-GB" b="1" sz="2500" i="1" lang="en-GB">
                <a:solidFill>
                  <a:srgbClr val="92D04F"/>
                </a:solidFill>
              </a:rPr>
              <a:t>ি</a:t>
            </a:r>
            <a:r>
              <a:rPr altLang="en-GB" b="1" sz="2500" i="1" lang="en-GB">
                <a:solidFill>
                  <a:srgbClr val="92D04F"/>
                </a:solidFill>
              </a:rPr>
              <a:t>ত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ফ</a:t>
            </a:r>
            <a:r>
              <a:rPr altLang="en-GB" b="1" sz="2500" i="1" lang="en-GB">
                <a:solidFill>
                  <a:srgbClr val="92D04F"/>
                </a:solidFill>
              </a:rPr>
              <a:t>ি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স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ত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দ</a:t>
            </a:r>
            <a:r>
              <a:rPr altLang="en-GB" b="1" sz="2500" i="1" lang="en-GB">
                <a:solidFill>
                  <a:srgbClr val="92D04F"/>
                </a:solidFill>
              </a:rPr>
              <a:t>ি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প</a:t>
            </a:r>
            <a:r>
              <a:rPr altLang="en-GB" b="1" sz="2500" i="1" lang="en-GB">
                <a:solidFill>
                  <a:srgbClr val="92D04F"/>
                </a:solidFill>
              </a:rPr>
              <a:t>ূ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্</a:t>
            </a:r>
            <a:r>
              <a:rPr altLang="en-GB" b="1" sz="2500" i="1" lang="en-GB">
                <a:solidFill>
                  <a:srgbClr val="92D04F"/>
                </a:solidFill>
              </a:rPr>
              <a:t>ণ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দ</a:t>
            </a:r>
            <a:r>
              <a:rPr altLang="en-GB" b="1" sz="2500" i="1" lang="en-GB">
                <a:solidFill>
                  <a:srgbClr val="92D04F"/>
                </a:solidFill>
              </a:rPr>
              <a:t>শ</a:t>
            </a:r>
            <a:r>
              <a:rPr altLang="en-GB" b="1" sz="2500" i="1" lang="en-GB">
                <a:solidFill>
                  <a:srgbClr val="92D04F"/>
                </a:solidFill>
              </a:rPr>
              <a:t>দ</a:t>
            </a:r>
            <a:r>
              <a:rPr altLang="en-GB" b="1" sz="2500" i="1" lang="en-GB">
                <a:solidFill>
                  <a:srgbClr val="92D04F"/>
                </a:solidFill>
              </a:rPr>
              <a:t>ি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ো</a:t>
            </a:r>
            <a:r>
              <a:rPr altLang="en-GB" b="1" sz="2500" i="1" lang="en-GB">
                <a:solidFill>
                  <a:srgbClr val="92D04F"/>
                </a:solidFill>
              </a:rPr>
              <a:t>জ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খ</a:t>
            </a:r>
            <a:r>
              <a:rPr altLang="en-GB" b="1" sz="2500" i="1" lang="en-GB">
                <a:solidFill>
                  <a:srgbClr val="92D04F"/>
                </a:solidFill>
              </a:rPr>
              <a:t>ত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হ</a:t>
            </a:r>
            <a:r>
              <a:rPr altLang="en-GB" b="1" sz="2500" i="1" lang="en-GB">
                <a:solidFill>
                  <a:srgbClr val="92D04F"/>
                </a:solidFill>
              </a:rPr>
              <a:t>ব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GB">
                <a:solidFill>
                  <a:srgbClr val="92D04F"/>
                </a:solidFill>
              </a:rPr>
              <a:t>।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এ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ব</a:t>
            </a:r>
            <a:r>
              <a:rPr altLang="en-GB" b="1" sz="2500" i="1" lang="en-GB">
                <a:solidFill>
                  <a:srgbClr val="92D04F"/>
                </a:solidFill>
              </a:rPr>
              <a:t>ি</a:t>
            </a:r>
            <a:r>
              <a:rPr altLang="en-GB" b="1" sz="2500" i="1" lang="en-GB">
                <a:solidFill>
                  <a:srgbClr val="92D04F"/>
                </a:solidFill>
              </a:rPr>
              <a:t>ধ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তাদের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জ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GB">
                <a:solidFill>
                  <a:srgbClr val="92D04F"/>
                </a:solidFill>
              </a:rPr>
              <a:t>্</a:t>
            </a:r>
            <a:r>
              <a:rPr altLang="en-GB" b="1" sz="2500" i="1" lang="en-GB">
                <a:solidFill>
                  <a:srgbClr val="92D04F"/>
                </a:solidFill>
              </a:rPr>
              <a:t>য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য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দ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প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ি</a:t>
            </a:r>
            <a:r>
              <a:rPr altLang="en-GB" b="1" sz="2500" i="1" lang="en-GB">
                <a:solidFill>
                  <a:srgbClr val="92D04F"/>
                </a:solidFill>
              </a:rPr>
              <a:t>ব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ম</a:t>
            </a:r>
            <a:r>
              <a:rPr altLang="en-GB" b="1" sz="2500" i="1" lang="en-GB">
                <a:solidFill>
                  <a:srgbClr val="92D04F"/>
                </a:solidFill>
              </a:rPr>
              <a:t>স</a:t>
            </a:r>
            <a:r>
              <a:rPr altLang="en-GB" b="1" sz="2500" i="1" lang="en-GB">
                <a:solidFill>
                  <a:srgbClr val="92D04F"/>
                </a:solidFill>
              </a:rPr>
              <a:t>জ</a:t>
            </a:r>
            <a:r>
              <a:rPr altLang="en-GB" b="1" sz="2500" i="1" lang="en-GB">
                <a:solidFill>
                  <a:srgbClr val="92D04F"/>
                </a:solidFill>
              </a:rPr>
              <a:t>ি</a:t>
            </a:r>
            <a:r>
              <a:rPr altLang="en-GB" b="1" sz="2500" i="1" lang="en-GB">
                <a:solidFill>
                  <a:srgbClr val="92D04F"/>
                </a:solidFill>
              </a:rPr>
              <a:t>দ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হ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ম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ব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স</a:t>
            </a:r>
            <a:r>
              <a:rPr altLang="en-GB" b="1" sz="2500" i="1" lang="en-GB">
                <a:solidFill>
                  <a:srgbClr val="92D04F"/>
                </a:solidFill>
              </a:rPr>
              <a:t>ি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GB">
                <a:solidFill>
                  <a:srgbClr val="92D04F"/>
                </a:solidFill>
              </a:rPr>
              <a:t>্</a:t>
            </a:r>
            <a:r>
              <a:rPr altLang="en-GB" b="1" sz="2500" i="1" lang="en-GB">
                <a:solidFill>
                  <a:srgbClr val="92D04F"/>
                </a:solidFill>
              </a:rPr>
              <a:t>দ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GB">
                <a:solidFill>
                  <a:srgbClr val="92D04F"/>
                </a:solidFill>
              </a:rPr>
              <a:t>য়</a:t>
            </a:r>
            <a:r>
              <a:rPr altLang="en-GB" b="1" sz="2500" i="1" lang="en-GB">
                <a:solidFill>
                  <a:srgbClr val="92D04F"/>
                </a:solidFill>
              </a:rPr>
              <a:t>।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আ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ত</a:t>
            </a:r>
            <a:r>
              <a:rPr altLang="en-GB" b="1" sz="2500" i="1" lang="en-GB">
                <a:solidFill>
                  <a:srgbClr val="92D04F"/>
                </a:solidFill>
              </a:rPr>
              <a:t>ো</a:t>
            </a:r>
            <a:r>
              <a:rPr altLang="en-GB" b="1" sz="2500" i="1" lang="en-GB">
                <a:solidFill>
                  <a:srgbClr val="92D04F"/>
                </a:solidFill>
              </a:rPr>
              <a:t>ম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আ</a:t>
            </a:r>
            <a:r>
              <a:rPr altLang="en-GB" b="1" sz="2500" i="1" lang="en-GB">
                <a:solidFill>
                  <a:srgbClr val="92D04F"/>
                </a:solidFill>
              </a:rPr>
              <a:t>ল</a:t>
            </a:r>
            <a:r>
              <a:rPr altLang="en-GB" b="1" sz="2500" i="1" lang="en-GB">
                <a:solidFill>
                  <a:srgbClr val="92D04F"/>
                </a:solidFill>
              </a:rPr>
              <a:t>্</a:t>
            </a:r>
            <a:r>
              <a:rPr altLang="en-GB" b="1" sz="2500" i="1" lang="en-GB">
                <a:solidFill>
                  <a:srgbClr val="92D04F"/>
                </a:solidFill>
              </a:rPr>
              <a:t>ল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হ</a:t>
            </a:r>
            <a:r>
              <a:rPr altLang="en-GB" b="1" sz="2500" i="1" lang="en-GB">
                <a:solidFill>
                  <a:srgbClr val="92D04F"/>
                </a:solidFill>
              </a:rPr>
              <a:t>ক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ভ</a:t>
            </a:r>
            <a:r>
              <a:rPr altLang="en-GB" b="1" sz="2500" i="1" lang="en-GB">
                <a:solidFill>
                  <a:srgbClr val="92D04F"/>
                </a:solidFill>
              </a:rPr>
              <a:t>য়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ক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এ</a:t>
            </a:r>
            <a:r>
              <a:rPr altLang="en-GB" b="1" sz="2500" i="1" lang="en-GB">
                <a:solidFill>
                  <a:srgbClr val="92D04F"/>
                </a:solidFill>
              </a:rPr>
              <a:t>ব</a:t>
            </a:r>
            <a:r>
              <a:rPr altLang="en-GB" b="1" sz="2500" i="1" lang="en-GB">
                <a:solidFill>
                  <a:srgbClr val="92D04F"/>
                </a:solidFill>
              </a:rPr>
              <a:t>ং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জ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খ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নিশ্চয়ই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আ</a:t>
            </a:r>
            <a:r>
              <a:rPr altLang="en-GB" b="1" sz="2500" i="1" lang="en-GB">
                <a:solidFill>
                  <a:srgbClr val="92D04F"/>
                </a:solidFill>
              </a:rPr>
              <a:t>ল</a:t>
            </a:r>
            <a:r>
              <a:rPr altLang="en-GB" b="1" sz="2500" i="1" lang="en-GB">
                <a:solidFill>
                  <a:srgbClr val="92D04F"/>
                </a:solidFill>
              </a:rPr>
              <a:t>্</a:t>
            </a:r>
            <a:r>
              <a:rPr altLang="en-GB" b="1" sz="2500" i="1" lang="en-GB">
                <a:solidFill>
                  <a:srgbClr val="92D04F"/>
                </a:solidFill>
              </a:rPr>
              <a:t>ল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হ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শ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স</a:t>
            </a:r>
            <a:r>
              <a:rPr altLang="en-GB" b="1" sz="2500" i="1" lang="en-GB">
                <a:solidFill>
                  <a:srgbClr val="92D04F"/>
                </a:solidFill>
              </a:rPr>
              <a:t>্</a:t>
            </a:r>
            <a:r>
              <a:rPr altLang="en-GB" b="1" sz="2500" i="1" lang="en-GB">
                <a:solidFill>
                  <a:srgbClr val="92D04F"/>
                </a:solidFill>
              </a:rPr>
              <a:t>ত</a:t>
            </a:r>
            <a:r>
              <a:rPr altLang="en-GB" b="1" sz="2500" i="1" lang="en-GB">
                <a:solidFill>
                  <a:srgbClr val="92D04F"/>
                </a:solidFill>
              </a:rPr>
              <a:t>ি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দ</a:t>
            </a:r>
            <a:r>
              <a:rPr altLang="en-GB" b="1" sz="2500" i="1" lang="en-GB">
                <a:solidFill>
                  <a:srgbClr val="92D04F"/>
                </a:solidFill>
              </a:rPr>
              <a:t>া</a:t>
            </a:r>
            <a:r>
              <a:rPr altLang="en-GB" b="1" sz="2500" i="1" lang="en-GB">
                <a:solidFill>
                  <a:srgbClr val="92D04F"/>
                </a:solidFill>
              </a:rPr>
              <a:t>ন</a:t>
            </a:r>
            <a:r>
              <a:rPr altLang="en-GB" b="1" sz="2500" i="1" lang="en-GB">
                <a:solidFill>
                  <a:srgbClr val="92D04F"/>
                </a:solidFill>
              </a:rPr>
              <a:t>ে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r>
              <a:rPr altLang="en-GB" b="1" sz="2500" i="1" lang="en-GB">
                <a:solidFill>
                  <a:srgbClr val="92D04F"/>
                </a:solidFill>
              </a:rPr>
              <a:t>ক</a:t>
            </a:r>
            <a:r>
              <a:rPr altLang="en-GB" b="1" sz="2500" i="1" lang="en-GB">
                <a:solidFill>
                  <a:srgbClr val="92D04F"/>
                </a:solidFill>
              </a:rPr>
              <a:t>ঠ</a:t>
            </a:r>
            <a:r>
              <a:rPr altLang="en-GB" b="1" sz="2500" i="1" lang="en-GB">
                <a:solidFill>
                  <a:srgbClr val="92D04F"/>
                </a:solidFill>
              </a:rPr>
              <a:t>ো</a:t>
            </a:r>
            <a:r>
              <a:rPr altLang="en-GB" b="1" sz="2500" i="1" lang="en-GB">
                <a:solidFill>
                  <a:srgbClr val="92D04F"/>
                </a:solidFill>
              </a:rPr>
              <a:t>র</a:t>
            </a:r>
            <a:r>
              <a:rPr altLang="en-GB" b="1" sz="2500" i="1" lang="en-GB">
                <a:solidFill>
                  <a:srgbClr val="92D04F"/>
                </a:solidFill>
              </a:rPr>
              <a:t>।</a:t>
            </a:r>
            <a:r>
              <a:rPr altLang="en-GB" b="1" sz="2500" i="1" lang="en-US">
                <a:solidFill>
                  <a:srgbClr val="92D04F"/>
                </a:solidFill>
              </a:rPr>
              <a:t> </a:t>
            </a:r>
            <a:endParaRPr b="1" sz="2500" i="1" lang="en-GB">
              <a:solidFill>
                <a:srgbClr val="92D04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gallery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"/>
          <p:cNvSpPr>
            <a:spLocks noGrp="1"/>
          </p:cNvSpPr>
          <p:nvPr>
            <p:ph type="ctrTitle"/>
          </p:nvPr>
        </p:nvSpPr>
        <p:spPr>
          <a:xfrm>
            <a:off x="850323" y="193663"/>
            <a:ext cx="7772400" cy="1166773"/>
          </a:xfrm>
          <a:solidFill>
            <a:srgbClr val="330066"/>
          </a:solidFill>
          <a:ln w="63500">
            <a:solidFill>
              <a:srgbClr val="92D04F"/>
            </a:solidFill>
            <a:prstDash val="solid"/>
          </a:ln>
        </p:spPr>
        <p:txBody>
          <a:bodyPr>
            <a:noAutofit/>
          </a:bodyPr>
          <a:p>
            <a:r>
              <a:rPr b="1" sz="8300" i="1" lang="en-GB" u="sng">
                <a:solidFill>
                  <a:srgbClr val="92D04F"/>
                </a:solidFill>
              </a:rPr>
              <a:t>ا</a:t>
            </a:r>
            <a:r>
              <a:rPr b="1" sz="8300" i="1" lang="en-GB" u="sng">
                <a:solidFill>
                  <a:srgbClr val="92D04F"/>
                </a:solidFill>
              </a:rPr>
              <a:t>ل</a:t>
            </a:r>
            <a:r>
              <a:rPr b="1" sz="8300" i="1" lang="en-GB" u="sng">
                <a:solidFill>
                  <a:srgbClr val="92D04F"/>
                </a:solidFill>
              </a:rPr>
              <a:t>ح</a:t>
            </a:r>
            <a:r>
              <a:rPr b="1" sz="8300" i="1" lang="en-GB" u="sng">
                <a:solidFill>
                  <a:srgbClr val="92D04F"/>
                </a:solidFill>
              </a:rPr>
              <a:t>ج</a:t>
            </a:r>
            <a:endParaRPr b="1" sz="8300" i="1" lang="en-GB" u="sng">
              <a:solidFill>
                <a:srgbClr val="92D04F"/>
              </a:solidFill>
            </a:endParaRPr>
          </a:p>
        </p:txBody>
      </p:sp>
      <p:sp>
        <p:nvSpPr>
          <p:cNvPr id="1048627" name=""/>
          <p:cNvSpPr>
            <a:spLocks noGrp="1"/>
          </p:cNvSpPr>
          <p:nvPr>
            <p:ph type="subTitle" idx="1"/>
          </p:nvPr>
        </p:nvSpPr>
        <p:spPr>
          <a:xfrm>
            <a:off x="188494" y="1805121"/>
            <a:ext cx="8742078" cy="4828335"/>
          </a:xfrm>
          <a:solidFill>
            <a:srgbClr val="92D050"/>
          </a:solidFill>
          <a:ln w="63500">
            <a:solidFill>
              <a:srgbClr val="330066"/>
            </a:solidFill>
            <a:prstDash val="sysDash"/>
          </a:ln>
        </p:spPr>
        <p:txBody>
          <a:bodyPr>
            <a:normAutofit fontScale="97222" lnSpcReduction="20000"/>
          </a:bodyPr>
          <a:p>
            <a:pPr algn="l"/>
            <a:r>
              <a:rPr b="1" sz="3600" i="1" lang="en-GB">
                <a:solidFill>
                  <a:srgbClr val="330066"/>
                </a:solidFill>
              </a:rPr>
              <a:t>হ</a:t>
            </a:r>
            <a:r>
              <a:rPr b="1" sz="3600" i="1" lang="en-GB">
                <a:solidFill>
                  <a:srgbClr val="330066"/>
                </a:solidFill>
              </a:rPr>
              <a:t>জ</a:t>
            </a:r>
            <a:r>
              <a:rPr b="1" sz="3600" i="1" lang="en-GB">
                <a:solidFill>
                  <a:srgbClr val="330066"/>
                </a:solidFill>
              </a:rPr>
              <a:t>্</a:t>
            </a:r>
            <a:r>
              <a:rPr b="1" sz="3600" i="1" lang="en-GB">
                <a:solidFill>
                  <a:srgbClr val="330066"/>
                </a:solidFill>
              </a:rPr>
              <a:t>জ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শ</a:t>
            </a:r>
            <a:r>
              <a:rPr altLang="en-GB" b="1" sz="3600" i="1" lang="en-GB">
                <a:solidFill>
                  <a:srgbClr val="330066"/>
                </a:solidFill>
              </a:rPr>
              <a:t>ব</a:t>
            </a:r>
            <a:r>
              <a:rPr altLang="en-GB" b="1" sz="3600" i="1" lang="en-GB">
                <a:solidFill>
                  <a:srgbClr val="330066"/>
                </a:solidFill>
              </a:rPr>
              <a:t>্</a:t>
            </a:r>
            <a:r>
              <a:rPr altLang="en-GB" b="1" sz="3600" i="1" lang="en-GB">
                <a:solidFill>
                  <a:srgbClr val="330066"/>
                </a:solidFill>
              </a:rPr>
              <a:t>দ</a:t>
            </a:r>
            <a:r>
              <a:rPr altLang="en-GB" b="1" sz="3600" i="1" lang="en-GB">
                <a:solidFill>
                  <a:srgbClr val="330066"/>
                </a:solidFill>
              </a:rPr>
              <a:t>ে</a:t>
            </a:r>
            <a:r>
              <a:rPr altLang="en-GB" b="1" sz="3600" i="1" lang="en-GB">
                <a:solidFill>
                  <a:srgbClr val="330066"/>
                </a:solidFill>
              </a:rPr>
              <a:t>র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অ</a:t>
            </a:r>
            <a:r>
              <a:rPr altLang="en-GB" b="1" sz="3600" i="1" lang="en-GB">
                <a:solidFill>
                  <a:srgbClr val="330066"/>
                </a:solidFill>
              </a:rPr>
              <a:t>র</a:t>
            </a:r>
            <a:r>
              <a:rPr altLang="en-GB" b="1" sz="3600" i="1" lang="en-GB">
                <a:solidFill>
                  <a:srgbClr val="330066"/>
                </a:solidFill>
              </a:rPr>
              <a:t>্</a:t>
            </a:r>
            <a:r>
              <a:rPr altLang="en-GB" b="1" sz="3600" i="1" lang="en-GB">
                <a:solidFill>
                  <a:srgbClr val="330066"/>
                </a:solidFill>
              </a:rPr>
              <a:t>থ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স</a:t>
            </a:r>
            <a:r>
              <a:rPr altLang="en-GB" b="1" sz="3600" i="1" lang="en-GB">
                <a:solidFill>
                  <a:srgbClr val="330066"/>
                </a:solidFill>
              </a:rPr>
              <a:t>ং</a:t>
            </a:r>
            <a:r>
              <a:rPr altLang="en-GB" b="1" sz="3600" i="1" lang="en-GB">
                <a:solidFill>
                  <a:srgbClr val="330066"/>
                </a:solidFill>
              </a:rPr>
              <a:t>ক</a:t>
            </a:r>
            <a:r>
              <a:rPr altLang="en-GB" b="1" sz="3600" i="1" lang="en-GB">
                <a:solidFill>
                  <a:srgbClr val="330066"/>
                </a:solidFill>
              </a:rPr>
              <a:t>ল</a:t>
            </a:r>
            <a:r>
              <a:rPr altLang="en-GB" b="1" sz="3600" i="1" lang="en-GB">
                <a:solidFill>
                  <a:srgbClr val="330066"/>
                </a:solidFill>
              </a:rPr>
              <a:t>্</a:t>
            </a:r>
            <a:r>
              <a:rPr altLang="en-GB" b="1" sz="3600" i="1" lang="en-GB">
                <a:solidFill>
                  <a:srgbClr val="330066"/>
                </a:solidFill>
              </a:rPr>
              <a:t>প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ক</a:t>
            </a:r>
            <a:r>
              <a:rPr altLang="en-GB" b="1" sz="3600" i="1" lang="en-GB">
                <a:solidFill>
                  <a:srgbClr val="330066"/>
                </a:solidFill>
              </a:rPr>
              <a:t>র</a:t>
            </a:r>
            <a:r>
              <a:rPr altLang="en-GB" b="1" sz="3600" i="1" lang="en-GB">
                <a:solidFill>
                  <a:srgbClr val="330066"/>
                </a:solidFill>
              </a:rPr>
              <a:t>া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ব</a:t>
            </a:r>
            <a:r>
              <a:rPr altLang="en-GB" b="1" sz="3600" i="1" lang="en-GB">
                <a:solidFill>
                  <a:srgbClr val="330066"/>
                </a:solidFill>
              </a:rPr>
              <a:t>া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ই</a:t>
            </a:r>
            <a:r>
              <a:rPr altLang="en-GB" b="1" sz="3600" i="1" lang="en-GB">
                <a:solidFill>
                  <a:srgbClr val="330066"/>
                </a:solidFill>
              </a:rPr>
              <a:t>চ</a:t>
            </a:r>
            <a:r>
              <a:rPr altLang="en-GB" b="1" sz="3600" i="1" lang="en-GB">
                <a:solidFill>
                  <a:srgbClr val="330066"/>
                </a:solidFill>
              </a:rPr>
              <a:t>্</a:t>
            </a:r>
            <a:r>
              <a:rPr altLang="en-GB" b="1" sz="3600" i="1" lang="en-GB">
                <a:solidFill>
                  <a:srgbClr val="330066"/>
                </a:solidFill>
              </a:rPr>
              <a:t>ছ</a:t>
            </a:r>
            <a:r>
              <a:rPr altLang="en-GB" b="1" sz="3600" i="1" lang="en-GB">
                <a:solidFill>
                  <a:srgbClr val="330066"/>
                </a:solidFill>
              </a:rPr>
              <a:t>া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ক</a:t>
            </a:r>
            <a:r>
              <a:rPr altLang="en-GB" b="1" sz="3600" i="1" lang="en-GB">
                <a:solidFill>
                  <a:srgbClr val="330066"/>
                </a:solidFill>
              </a:rPr>
              <a:t>র</a:t>
            </a:r>
            <a:r>
              <a:rPr altLang="en-GB" b="1" sz="3600" i="1" lang="en-GB">
                <a:solidFill>
                  <a:srgbClr val="330066"/>
                </a:solidFill>
              </a:rPr>
              <a:t>া</a:t>
            </a:r>
            <a:r>
              <a:rPr altLang="en-GB" b="1" sz="3600" i="1" lang="en-GB">
                <a:solidFill>
                  <a:srgbClr val="330066"/>
                </a:solidFill>
              </a:rPr>
              <a:t>।</a:t>
            </a:r>
            <a:endParaRPr b="1" sz="3600" i="1" lang="en-GB">
              <a:solidFill>
                <a:srgbClr val="330066"/>
              </a:solidFill>
            </a:endParaRPr>
          </a:p>
          <a:p>
            <a:pPr algn="l"/>
            <a:endParaRPr b="1" sz="3600" i="1" lang="en-GB">
              <a:solidFill>
                <a:srgbClr val="330066"/>
              </a:solidFill>
            </a:endParaRPr>
          </a:p>
          <a:p>
            <a:pPr algn="l"/>
            <a:r>
              <a:rPr altLang="en-GB" b="1" sz="3600" i="1" lang="en-GB">
                <a:solidFill>
                  <a:srgbClr val="330066"/>
                </a:solidFill>
              </a:rPr>
              <a:t>শরিয়তের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প</a:t>
            </a:r>
            <a:r>
              <a:rPr altLang="en-GB" b="1" sz="3600" i="1" lang="en-GB">
                <a:solidFill>
                  <a:srgbClr val="330066"/>
                </a:solidFill>
              </a:rPr>
              <a:t>র</a:t>
            </a:r>
            <a:r>
              <a:rPr altLang="en-GB" b="1" sz="3600" i="1" lang="en-GB">
                <a:solidFill>
                  <a:srgbClr val="330066"/>
                </a:solidFill>
              </a:rPr>
              <a:t>ি</a:t>
            </a:r>
            <a:r>
              <a:rPr altLang="en-GB" b="1" sz="3600" i="1" lang="en-GB">
                <a:solidFill>
                  <a:srgbClr val="330066"/>
                </a:solidFill>
              </a:rPr>
              <a:t>ভ</a:t>
            </a:r>
            <a:r>
              <a:rPr altLang="en-GB" b="1" sz="3600" i="1" lang="en-GB">
                <a:solidFill>
                  <a:srgbClr val="330066"/>
                </a:solidFill>
              </a:rPr>
              <a:t>া</a:t>
            </a:r>
            <a:r>
              <a:rPr altLang="en-GB" b="1" sz="3600" i="1" lang="en-GB">
                <a:solidFill>
                  <a:srgbClr val="330066"/>
                </a:solidFill>
              </a:rPr>
              <a:t>ষ</a:t>
            </a:r>
            <a:r>
              <a:rPr altLang="en-GB" b="1" sz="3600" i="1" lang="en-GB">
                <a:solidFill>
                  <a:srgbClr val="330066"/>
                </a:solidFill>
              </a:rPr>
              <a:t>া</a:t>
            </a:r>
            <a:r>
              <a:rPr altLang="en-GB" b="1" sz="3600" i="1" lang="en-GB">
                <a:solidFill>
                  <a:srgbClr val="330066"/>
                </a:solidFill>
              </a:rPr>
              <a:t>য়</a:t>
            </a:r>
            <a:r>
              <a:rPr altLang="en-GB" b="1" sz="3600" i="1" lang="en-US">
                <a:solidFill>
                  <a:srgbClr val="330066"/>
                </a:solidFill>
              </a:rPr>
              <a:t>,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ব</a:t>
            </a:r>
            <a:r>
              <a:rPr altLang="en-GB" b="1" sz="3600" i="1" lang="en-GB">
                <a:solidFill>
                  <a:srgbClr val="330066"/>
                </a:solidFill>
              </a:rPr>
              <a:t>া</a:t>
            </a:r>
            <a:r>
              <a:rPr altLang="en-GB" b="1" sz="3600" i="1" lang="en-GB">
                <a:solidFill>
                  <a:srgbClr val="330066"/>
                </a:solidFill>
              </a:rPr>
              <a:t>ই</a:t>
            </a:r>
            <a:r>
              <a:rPr altLang="en-GB" b="1" sz="3600" i="1" lang="en-GB">
                <a:solidFill>
                  <a:srgbClr val="330066"/>
                </a:solidFill>
              </a:rPr>
              <a:t>ত</a:t>
            </a:r>
            <a:r>
              <a:rPr altLang="en-GB" b="1" sz="3600" i="1" lang="en-GB">
                <a:solidFill>
                  <a:srgbClr val="330066"/>
                </a:solidFill>
              </a:rPr>
              <a:t>ু</a:t>
            </a:r>
            <a:r>
              <a:rPr altLang="en-GB" b="1" sz="3600" i="1" lang="en-GB">
                <a:solidFill>
                  <a:srgbClr val="330066"/>
                </a:solidFill>
              </a:rPr>
              <a:t>ল</a:t>
            </a:r>
            <a:r>
              <a:rPr altLang="en-GB" b="1" sz="3600" i="1" lang="en-GB">
                <a:solidFill>
                  <a:srgbClr val="330066"/>
                </a:solidFill>
              </a:rPr>
              <a:t>্</a:t>
            </a:r>
            <a:r>
              <a:rPr altLang="en-GB" b="1" sz="3600" i="1" lang="en-GB">
                <a:solidFill>
                  <a:srgbClr val="330066"/>
                </a:solidFill>
              </a:rPr>
              <a:t>ল</a:t>
            </a:r>
            <a:r>
              <a:rPr altLang="en-GB" b="1" sz="3600" i="1" lang="en-GB">
                <a:solidFill>
                  <a:srgbClr val="330066"/>
                </a:solidFill>
              </a:rPr>
              <a:t>া</a:t>
            </a:r>
            <a:r>
              <a:rPr altLang="en-GB" b="1" sz="3600" i="1" lang="en-GB">
                <a:solidFill>
                  <a:srgbClr val="330066"/>
                </a:solidFill>
              </a:rPr>
              <a:t>হ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শ</a:t>
            </a:r>
            <a:r>
              <a:rPr altLang="en-GB" b="1" sz="3600" i="1" lang="en-GB">
                <a:solidFill>
                  <a:srgbClr val="330066"/>
                </a:solidFill>
              </a:rPr>
              <a:t>র</a:t>
            </a:r>
            <a:r>
              <a:rPr altLang="en-GB" b="1" sz="3600" i="1" lang="en-GB">
                <a:solidFill>
                  <a:srgbClr val="330066"/>
                </a:solidFill>
              </a:rPr>
              <a:t>ী</a:t>
            </a:r>
            <a:r>
              <a:rPr altLang="en-GB" b="1" sz="3600" i="1" lang="en-GB">
                <a:solidFill>
                  <a:srgbClr val="330066"/>
                </a:solidFill>
              </a:rPr>
              <a:t>ফ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ও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অ</a:t>
            </a:r>
            <a:r>
              <a:rPr altLang="en-GB" b="1" sz="3600" i="1" lang="en-GB">
                <a:solidFill>
                  <a:srgbClr val="330066"/>
                </a:solidFill>
              </a:rPr>
              <a:t>ন</a:t>
            </a:r>
            <a:r>
              <a:rPr altLang="en-GB" b="1" sz="3600" i="1" lang="en-GB">
                <a:solidFill>
                  <a:srgbClr val="330066"/>
                </a:solidFill>
              </a:rPr>
              <a:t>্</a:t>
            </a:r>
            <a:r>
              <a:rPr altLang="en-GB" b="1" sz="3600" i="1" lang="en-GB">
                <a:solidFill>
                  <a:srgbClr val="330066"/>
                </a:solidFill>
              </a:rPr>
              <a:t>য</a:t>
            </a:r>
            <a:r>
              <a:rPr altLang="en-GB" b="1" sz="3600" i="1" lang="en-GB">
                <a:solidFill>
                  <a:srgbClr val="330066"/>
                </a:solidFill>
              </a:rPr>
              <a:t>া</a:t>
            </a:r>
            <a:r>
              <a:rPr altLang="en-GB" b="1" sz="3600" i="1" lang="en-GB">
                <a:solidFill>
                  <a:srgbClr val="330066"/>
                </a:solidFill>
              </a:rPr>
              <a:t>ন</a:t>
            </a:r>
            <a:r>
              <a:rPr altLang="en-GB" b="1" sz="3600" i="1" lang="en-GB">
                <a:solidFill>
                  <a:srgbClr val="330066"/>
                </a:solidFill>
              </a:rPr>
              <a:t>্</a:t>
            </a:r>
            <a:r>
              <a:rPr altLang="en-GB" b="1" sz="3600" i="1" lang="en-GB">
                <a:solidFill>
                  <a:srgbClr val="330066"/>
                </a:solidFill>
              </a:rPr>
              <a:t>য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ন</a:t>
            </a:r>
            <a:r>
              <a:rPr altLang="en-GB" b="1" sz="3600" i="1" lang="en-GB">
                <a:solidFill>
                  <a:srgbClr val="330066"/>
                </a:solidFill>
              </a:rPr>
              <a:t>ি</a:t>
            </a:r>
            <a:r>
              <a:rPr altLang="en-GB" b="1" sz="3600" i="1" lang="en-GB">
                <a:solidFill>
                  <a:srgbClr val="330066"/>
                </a:solidFill>
              </a:rPr>
              <a:t>র</a:t>
            </a:r>
            <a:r>
              <a:rPr altLang="en-GB" b="1" sz="3600" i="1" lang="en-GB">
                <a:solidFill>
                  <a:srgbClr val="330066"/>
                </a:solidFill>
              </a:rPr>
              <a:t>্</a:t>
            </a:r>
            <a:r>
              <a:rPr altLang="en-GB" b="1" sz="3600" i="1" lang="en-GB">
                <a:solidFill>
                  <a:srgbClr val="330066"/>
                </a:solidFill>
              </a:rPr>
              <a:t>দ</a:t>
            </a:r>
            <a:r>
              <a:rPr altLang="en-GB" b="1" sz="3600" i="1" lang="en-GB">
                <a:solidFill>
                  <a:srgbClr val="330066"/>
                </a:solidFill>
              </a:rPr>
              <a:t>ি</a:t>
            </a:r>
            <a:r>
              <a:rPr altLang="en-GB" b="1" sz="3600" i="1" lang="en-GB">
                <a:solidFill>
                  <a:srgbClr val="330066"/>
                </a:solidFill>
              </a:rPr>
              <a:t>ষ</a:t>
            </a:r>
            <a:r>
              <a:rPr altLang="en-GB" b="1" sz="3600" i="1" lang="en-GB">
                <a:solidFill>
                  <a:srgbClr val="330066"/>
                </a:solidFill>
              </a:rPr>
              <a:t>্</a:t>
            </a:r>
            <a:r>
              <a:rPr altLang="en-GB" b="1" sz="3600" i="1" lang="en-GB">
                <a:solidFill>
                  <a:srgbClr val="330066"/>
                </a:solidFill>
              </a:rPr>
              <a:t>ট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স</a:t>
            </a:r>
            <a:r>
              <a:rPr altLang="en-GB" b="1" sz="3600" i="1" lang="en-GB">
                <a:solidFill>
                  <a:srgbClr val="330066"/>
                </a:solidFill>
              </a:rPr>
              <a:t>্</a:t>
            </a:r>
            <a:r>
              <a:rPr altLang="en-GB" b="1" sz="3600" i="1" lang="en-GB">
                <a:solidFill>
                  <a:srgbClr val="330066"/>
                </a:solidFill>
              </a:rPr>
              <a:t>হ</a:t>
            </a:r>
            <a:r>
              <a:rPr altLang="en-GB" b="1" sz="3600" i="1" lang="en-GB">
                <a:solidFill>
                  <a:srgbClr val="330066"/>
                </a:solidFill>
              </a:rPr>
              <a:t>া</a:t>
            </a:r>
            <a:r>
              <a:rPr altLang="en-GB" b="1" sz="3600" i="1" lang="en-GB">
                <a:solidFill>
                  <a:srgbClr val="330066"/>
                </a:solidFill>
              </a:rPr>
              <a:t>ন</a:t>
            </a:r>
            <a:r>
              <a:rPr altLang="en-GB" b="1" sz="3600" i="1" lang="en-GB">
                <a:solidFill>
                  <a:srgbClr val="330066"/>
                </a:solidFill>
              </a:rPr>
              <a:t>স</a:t>
            </a:r>
            <a:r>
              <a:rPr altLang="en-GB" b="1" sz="3600" i="1" lang="en-GB">
                <a:solidFill>
                  <a:srgbClr val="330066"/>
                </a:solidFill>
              </a:rPr>
              <a:t>ম</a:t>
            </a:r>
            <a:r>
              <a:rPr altLang="en-GB" b="1" sz="3600" i="1" lang="en-GB">
                <a:solidFill>
                  <a:srgbClr val="330066"/>
                </a:solidFill>
              </a:rPr>
              <a:t>ূ</a:t>
            </a:r>
            <a:r>
              <a:rPr altLang="en-GB" b="1" sz="3600" i="1" lang="en-GB">
                <a:solidFill>
                  <a:srgbClr val="330066"/>
                </a:solidFill>
              </a:rPr>
              <a:t>হ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ন</a:t>
            </a:r>
            <a:r>
              <a:rPr altLang="en-GB" b="1" sz="3600" i="1" lang="en-GB">
                <a:solidFill>
                  <a:srgbClr val="330066"/>
                </a:solidFill>
              </a:rPr>
              <a:t>ি</a:t>
            </a:r>
            <a:r>
              <a:rPr altLang="en-GB" b="1" sz="3600" i="1" lang="en-GB">
                <a:solidFill>
                  <a:srgbClr val="330066"/>
                </a:solidFill>
              </a:rPr>
              <a:t>র</a:t>
            </a:r>
            <a:r>
              <a:rPr altLang="en-GB" b="1" sz="3600" i="1" lang="en-GB">
                <a:solidFill>
                  <a:srgbClr val="330066"/>
                </a:solidFill>
              </a:rPr>
              <a:t>্</a:t>
            </a:r>
            <a:r>
              <a:rPr altLang="en-GB" b="1" sz="3600" i="1" lang="en-GB">
                <a:solidFill>
                  <a:srgbClr val="330066"/>
                </a:solidFill>
              </a:rPr>
              <a:t>দ</a:t>
            </a:r>
            <a:r>
              <a:rPr altLang="en-GB" b="1" sz="3600" i="1" lang="en-GB">
                <a:solidFill>
                  <a:srgbClr val="330066"/>
                </a:solidFill>
              </a:rPr>
              <a:t>ি</a:t>
            </a:r>
            <a:r>
              <a:rPr altLang="en-GB" b="1" sz="3600" i="1" lang="en-GB">
                <a:solidFill>
                  <a:srgbClr val="330066"/>
                </a:solidFill>
              </a:rPr>
              <a:t>ষ</a:t>
            </a:r>
            <a:r>
              <a:rPr altLang="en-GB" b="1" sz="3600" i="1" lang="en-GB">
                <a:solidFill>
                  <a:srgbClr val="330066"/>
                </a:solidFill>
              </a:rPr>
              <a:t>্</a:t>
            </a:r>
            <a:r>
              <a:rPr altLang="en-GB" b="1" sz="3600" i="1" lang="en-GB">
                <a:solidFill>
                  <a:srgbClr val="330066"/>
                </a:solidFill>
              </a:rPr>
              <a:t>ট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স</a:t>
            </a:r>
            <a:r>
              <a:rPr altLang="en-GB" b="1" sz="3600" i="1" lang="en-GB">
                <a:solidFill>
                  <a:srgbClr val="330066"/>
                </a:solidFill>
              </a:rPr>
              <a:t>ম</a:t>
            </a:r>
            <a:r>
              <a:rPr altLang="en-GB" b="1" sz="3600" i="1" lang="en-GB">
                <a:solidFill>
                  <a:srgbClr val="330066"/>
                </a:solidFill>
              </a:rPr>
              <a:t>য়</a:t>
            </a:r>
            <a:r>
              <a:rPr altLang="en-GB" b="1" sz="3600" i="1" lang="en-GB">
                <a:solidFill>
                  <a:srgbClr val="330066"/>
                </a:solidFill>
              </a:rPr>
              <a:t>ে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নির্ধারিত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ব</a:t>
            </a:r>
            <a:r>
              <a:rPr altLang="en-GB" b="1" sz="3600" i="1" lang="en-GB">
                <a:solidFill>
                  <a:srgbClr val="330066"/>
                </a:solidFill>
              </a:rPr>
              <a:t>ি</a:t>
            </a:r>
            <a:r>
              <a:rPr altLang="en-GB" b="1" sz="3600" i="1" lang="en-GB">
                <a:solidFill>
                  <a:srgbClr val="330066"/>
                </a:solidFill>
              </a:rPr>
              <a:t>ধ</a:t>
            </a:r>
            <a:r>
              <a:rPr altLang="en-GB" b="1" sz="3600" i="1" lang="en-GB">
                <a:solidFill>
                  <a:srgbClr val="330066"/>
                </a:solidFill>
              </a:rPr>
              <a:t>া</a:t>
            </a:r>
            <a:r>
              <a:rPr altLang="en-GB" b="1" sz="3600" i="1" lang="en-GB">
                <a:solidFill>
                  <a:srgbClr val="330066"/>
                </a:solidFill>
              </a:rPr>
              <a:t>ন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অ</a:t>
            </a:r>
            <a:r>
              <a:rPr altLang="en-GB" b="1" sz="3600" i="1" lang="en-GB">
                <a:solidFill>
                  <a:srgbClr val="330066"/>
                </a:solidFill>
              </a:rPr>
              <a:t>ন</a:t>
            </a:r>
            <a:r>
              <a:rPr altLang="en-GB" b="1" sz="3600" i="1" lang="en-GB">
                <a:solidFill>
                  <a:srgbClr val="330066"/>
                </a:solidFill>
              </a:rPr>
              <a:t>ু</a:t>
            </a:r>
            <a:r>
              <a:rPr altLang="en-GB" b="1" sz="3600" i="1" lang="en-GB">
                <a:solidFill>
                  <a:srgbClr val="330066"/>
                </a:solidFill>
              </a:rPr>
              <a:t>য</a:t>
            </a:r>
            <a:r>
              <a:rPr altLang="en-GB" b="1" sz="3600" i="1" lang="en-GB">
                <a:solidFill>
                  <a:srgbClr val="330066"/>
                </a:solidFill>
              </a:rPr>
              <a:t>া</a:t>
            </a:r>
            <a:r>
              <a:rPr altLang="en-GB" b="1" sz="3600" i="1" lang="en-GB">
                <a:solidFill>
                  <a:srgbClr val="330066"/>
                </a:solidFill>
              </a:rPr>
              <a:t>য়</a:t>
            </a:r>
            <a:r>
              <a:rPr altLang="en-GB" b="1" sz="3600" i="1" lang="en-GB">
                <a:solidFill>
                  <a:srgbClr val="330066"/>
                </a:solidFill>
              </a:rPr>
              <a:t>ী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এ</a:t>
            </a:r>
            <a:r>
              <a:rPr altLang="en-GB" b="1" sz="3600" i="1" lang="en-GB">
                <a:solidFill>
                  <a:srgbClr val="330066"/>
                </a:solidFill>
              </a:rPr>
              <a:t>হ</a:t>
            </a:r>
            <a:r>
              <a:rPr altLang="en-GB" b="1" sz="3600" i="1" lang="en-GB">
                <a:solidFill>
                  <a:srgbClr val="330066"/>
                </a:solidFill>
              </a:rPr>
              <a:t>র</a:t>
            </a:r>
            <a:r>
              <a:rPr altLang="en-GB" b="1" sz="3600" i="1" lang="en-GB">
                <a:solidFill>
                  <a:srgbClr val="330066"/>
                </a:solidFill>
              </a:rPr>
              <a:t>া</a:t>
            </a:r>
            <a:r>
              <a:rPr altLang="en-GB" b="1" sz="3600" i="1" lang="en-GB">
                <a:solidFill>
                  <a:srgbClr val="330066"/>
                </a:solidFill>
              </a:rPr>
              <a:t>ম</a:t>
            </a:r>
            <a:r>
              <a:rPr altLang="en-GB" b="1" sz="3600" i="1" lang="en-GB">
                <a:solidFill>
                  <a:srgbClr val="330066"/>
                </a:solidFill>
              </a:rPr>
              <a:t>ে</a:t>
            </a:r>
            <a:r>
              <a:rPr altLang="en-GB" b="1" sz="3600" i="1" lang="en-GB">
                <a:solidFill>
                  <a:srgbClr val="330066"/>
                </a:solidFill>
              </a:rPr>
              <a:t>র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স</a:t>
            </a:r>
            <a:r>
              <a:rPr altLang="en-GB" b="1" sz="3600" i="1" lang="en-GB">
                <a:solidFill>
                  <a:srgbClr val="330066"/>
                </a:solidFill>
              </a:rPr>
              <a:t>া</a:t>
            </a:r>
            <a:r>
              <a:rPr altLang="en-GB" b="1" sz="3600" i="1" lang="en-GB">
                <a:solidFill>
                  <a:srgbClr val="330066"/>
                </a:solidFill>
              </a:rPr>
              <a:t>থ</a:t>
            </a:r>
            <a:r>
              <a:rPr altLang="en-GB" b="1" sz="3600" i="1" lang="en-GB">
                <a:solidFill>
                  <a:srgbClr val="330066"/>
                </a:solidFill>
              </a:rPr>
              <a:t>ে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এ</a:t>
            </a:r>
            <a:r>
              <a:rPr altLang="en-GB" b="1" sz="3600" i="1" lang="en-GB">
                <a:solidFill>
                  <a:srgbClr val="330066"/>
                </a:solidFill>
              </a:rPr>
              <a:t>ক</a:t>
            </a:r>
            <a:r>
              <a:rPr altLang="en-GB" b="1" sz="3600" i="1" lang="en-GB">
                <a:solidFill>
                  <a:srgbClr val="330066"/>
                </a:solidFill>
              </a:rPr>
              <a:t>ম</a:t>
            </a:r>
            <a:r>
              <a:rPr altLang="en-GB" b="1" sz="3600" i="1" lang="en-GB">
                <a:solidFill>
                  <a:srgbClr val="330066"/>
                </a:solidFill>
              </a:rPr>
              <a:t>া</a:t>
            </a:r>
            <a:r>
              <a:rPr altLang="en-GB" b="1" sz="3600" i="1" lang="en-GB">
                <a:solidFill>
                  <a:srgbClr val="330066"/>
                </a:solidFill>
              </a:rPr>
              <a:t>ত</a:t>
            </a:r>
            <a:r>
              <a:rPr altLang="en-GB" b="1" sz="3600" i="1" lang="en-GB">
                <a:solidFill>
                  <a:srgbClr val="330066"/>
                </a:solidFill>
              </a:rPr>
              <a:t>্</a:t>
            </a:r>
            <a:r>
              <a:rPr altLang="en-GB" b="1" sz="3600" i="1" lang="en-GB">
                <a:solidFill>
                  <a:srgbClr val="330066"/>
                </a:solidFill>
              </a:rPr>
              <a:t>র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আল্লাহ্‌র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স</a:t>
            </a:r>
            <a:r>
              <a:rPr altLang="en-GB" b="1" sz="3600" i="1" lang="en-GB">
                <a:solidFill>
                  <a:srgbClr val="330066"/>
                </a:solidFill>
              </a:rPr>
              <a:t>ন</a:t>
            </a:r>
            <a:r>
              <a:rPr altLang="en-GB" b="1" sz="3600" i="1" lang="en-GB">
                <a:solidFill>
                  <a:srgbClr val="330066"/>
                </a:solidFill>
              </a:rPr>
              <a:t>্</a:t>
            </a:r>
            <a:r>
              <a:rPr altLang="en-GB" b="1" sz="3600" i="1" lang="en-GB">
                <a:solidFill>
                  <a:srgbClr val="330066"/>
                </a:solidFill>
              </a:rPr>
              <a:t>ত</a:t>
            </a:r>
            <a:r>
              <a:rPr altLang="en-GB" b="1" sz="3600" i="1" lang="en-GB">
                <a:solidFill>
                  <a:srgbClr val="330066"/>
                </a:solidFill>
              </a:rPr>
              <a:t>ু</a:t>
            </a:r>
            <a:r>
              <a:rPr altLang="en-GB" b="1" sz="3600" i="1" lang="en-GB">
                <a:solidFill>
                  <a:srgbClr val="330066"/>
                </a:solidFill>
              </a:rPr>
              <a:t>ষ</a:t>
            </a:r>
            <a:r>
              <a:rPr altLang="en-GB" b="1" sz="3600" i="1" lang="en-GB">
                <a:solidFill>
                  <a:srgbClr val="330066"/>
                </a:solidFill>
              </a:rPr>
              <a:t>্</a:t>
            </a:r>
            <a:r>
              <a:rPr altLang="en-GB" b="1" sz="3600" i="1" lang="en-GB">
                <a:solidFill>
                  <a:srgbClr val="330066"/>
                </a:solidFill>
              </a:rPr>
              <a:t>ট</a:t>
            </a:r>
            <a:r>
              <a:rPr altLang="en-GB" b="1" sz="3600" i="1" lang="en-GB">
                <a:solidFill>
                  <a:srgbClr val="330066"/>
                </a:solidFill>
              </a:rPr>
              <a:t>ি</a:t>
            </a:r>
            <a:r>
              <a:rPr altLang="en-GB" b="1" sz="3600" i="1" lang="en-GB">
                <a:solidFill>
                  <a:srgbClr val="330066"/>
                </a:solidFill>
              </a:rPr>
              <a:t>র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ল</a:t>
            </a:r>
            <a:r>
              <a:rPr altLang="en-GB" b="1" sz="3600" i="1" lang="en-GB">
                <a:solidFill>
                  <a:srgbClr val="330066"/>
                </a:solidFill>
              </a:rPr>
              <a:t>ক</a:t>
            </a:r>
            <a:r>
              <a:rPr altLang="en-GB" b="1" sz="3600" i="1" lang="en-GB">
                <a:solidFill>
                  <a:srgbClr val="330066"/>
                </a:solidFill>
              </a:rPr>
              <a:t>্</a:t>
            </a:r>
            <a:r>
              <a:rPr altLang="en-GB" b="1" sz="3600" i="1" lang="en-GB">
                <a:solidFill>
                  <a:srgbClr val="330066"/>
                </a:solidFill>
              </a:rPr>
              <a:t>ষ</a:t>
            </a:r>
            <a:r>
              <a:rPr altLang="en-GB" b="1" sz="3600" i="1" lang="en-GB">
                <a:solidFill>
                  <a:srgbClr val="330066"/>
                </a:solidFill>
              </a:rPr>
              <a:t>্</a:t>
            </a:r>
            <a:r>
              <a:rPr altLang="en-GB" b="1" sz="3600" i="1" lang="en-GB">
                <a:solidFill>
                  <a:srgbClr val="330066"/>
                </a:solidFill>
              </a:rPr>
              <a:t>য</a:t>
            </a:r>
            <a:r>
              <a:rPr altLang="en-GB" b="1" sz="3600" i="1" lang="en-GB">
                <a:solidFill>
                  <a:srgbClr val="330066"/>
                </a:solidFill>
              </a:rPr>
              <a:t>ে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য</a:t>
            </a:r>
            <a:r>
              <a:rPr altLang="en-GB" b="1" sz="3600" i="1" lang="en-GB">
                <a:solidFill>
                  <a:srgbClr val="330066"/>
                </a:solidFill>
              </a:rPr>
              <a:t>ি</a:t>
            </a:r>
            <a:r>
              <a:rPr altLang="en-GB" b="1" sz="3600" i="1" lang="en-GB">
                <a:solidFill>
                  <a:srgbClr val="330066"/>
                </a:solidFill>
              </a:rPr>
              <a:t>য়</a:t>
            </a:r>
            <a:r>
              <a:rPr altLang="en-GB" b="1" sz="3600" i="1" lang="en-GB">
                <a:solidFill>
                  <a:srgbClr val="330066"/>
                </a:solidFill>
              </a:rPr>
              <a:t>া</a:t>
            </a:r>
            <a:r>
              <a:rPr altLang="en-GB" b="1" sz="3600" i="1" lang="en-GB">
                <a:solidFill>
                  <a:srgbClr val="330066"/>
                </a:solidFill>
              </a:rPr>
              <a:t>র</a:t>
            </a:r>
            <a:r>
              <a:rPr altLang="en-GB" b="1" sz="3600" i="1" lang="en-GB">
                <a:solidFill>
                  <a:srgbClr val="330066"/>
                </a:solidFill>
              </a:rPr>
              <a:t>ত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ক</a:t>
            </a:r>
            <a:r>
              <a:rPr altLang="en-GB" b="1" sz="3600" i="1" lang="en-GB">
                <a:solidFill>
                  <a:srgbClr val="330066"/>
                </a:solidFill>
              </a:rPr>
              <a:t>র</a:t>
            </a:r>
            <a:r>
              <a:rPr altLang="en-GB" b="1" sz="3600" i="1" lang="en-GB">
                <a:solidFill>
                  <a:srgbClr val="330066"/>
                </a:solidFill>
              </a:rPr>
              <a:t>া</a:t>
            </a:r>
            <a:r>
              <a:rPr altLang="en-GB" b="1" sz="3600" i="1" lang="en-GB">
                <a:solidFill>
                  <a:srgbClr val="330066"/>
                </a:solidFill>
              </a:rPr>
              <a:t>ক</a:t>
            </a:r>
            <a:r>
              <a:rPr altLang="en-GB" b="1" sz="3600" i="1" lang="en-GB">
                <a:solidFill>
                  <a:srgbClr val="330066"/>
                </a:solidFill>
              </a:rPr>
              <a:t>ে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ا</a:t>
            </a:r>
            <a:r>
              <a:rPr altLang="en-GB" b="1" sz="3600" i="1" lang="en-GB">
                <a:solidFill>
                  <a:srgbClr val="330066"/>
                </a:solidFill>
              </a:rPr>
              <a:t>ل</a:t>
            </a:r>
            <a:r>
              <a:rPr altLang="en-GB" b="1" sz="3600" i="1" lang="en-GB">
                <a:solidFill>
                  <a:srgbClr val="330066"/>
                </a:solidFill>
              </a:rPr>
              <a:t>ح</a:t>
            </a:r>
            <a:r>
              <a:rPr altLang="en-GB" b="1" sz="3600" i="1" lang="en-GB">
                <a:solidFill>
                  <a:srgbClr val="330066"/>
                </a:solidFill>
              </a:rPr>
              <a:t>ج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ব</a:t>
            </a:r>
            <a:r>
              <a:rPr altLang="en-GB" b="1" sz="3600" i="1" lang="en-GB">
                <a:solidFill>
                  <a:srgbClr val="330066"/>
                </a:solidFill>
              </a:rPr>
              <a:t>ল</a:t>
            </a:r>
            <a:r>
              <a:rPr altLang="en-GB" b="1" sz="3600" i="1" lang="en-GB">
                <a:solidFill>
                  <a:srgbClr val="330066"/>
                </a:solidFill>
              </a:rPr>
              <a:t>ে</a:t>
            </a:r>
            <a:r>
              <a:rPr altLang="en-GB" b="1" sz="3600" i="1" lang="en-GB">
                <a:solidFill>
                  <a:srgbClr val="330066"/>
                </a:solidFill>
              </a:rPr>
              <a:t>।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endParaRPr b="1" sz="3600" i="1" lang="en-GB">
              <a:solidFill>
                <a:srgbClr val="330066"/>
              </a:solidFill>
            </a:endParaRPr>
          </a:p>
          <a:p>
            <a:pPr algn="l"/>
            <a:endParaRPr b="1" sz="3600" i="1" lang="en-GB">
              <a:solidFill>
                <a:srgbClr val="330066"/>
              </a:solidFill>
            </a:endParaRPr>
          </a:p>
          <a:p>
            <a:pPr algn="l"/>
            <a:r>
              <a:rPr altLang="en-GB" b="1" sz="3600" i="1" lang="en-GB">
                <a:solidFill>
                  <a:srgbClr val="330066"/>
                </a:solidFill>
              </a:rPr>
              <a:t>স</a:t>
            </a:r>
            <a:r>
              <a:rPr altLang="en-GB" b="1" sz="3600" i="1" lang="en-GB">
                <a:solidFill>
                  <a:srgbClr val="330066"/>
                </a:solidFill>
              </a:rPr>
              <a:t>া</a:t>
            </a:r>
            <a:r>
              <a:rPr altLang="en-GB" b="1" sz="3600" i="1" lang="en-GB">
                <a:solidFill>
                  <a:srgbClr val="330066"/>
                </a:solidFill>
              </a:rPr>
              <a:t>ম</a:t>
            </a:r>
            <a:r>
              <a:rPr altLang="en-GB" b="1" sz="3600" i="1" lang="en-GB">
                <a:solidFill>
                  <a:srgbClr val="330066"/>
                </a:solidFill>
              </a:rPr>
              <a:t>র</a:t>
            </a:r>
            <a:r>
              <a:rPr altLang="en-GB" b="1" sz="3600" i="1" lang="en-GB">
                <a:solidFill>
                  <a:srgbClr val="330066"/>
                </a:solidFill>
              </a:rPr>
              <a:t>্</a:t>
            </a:r>
            <a:r>
              <a:rPr altLang="en-GB" b="1" sz="3600" i="1" lang="en-GB">
                <a:solidFill>
                  <a:srgbClr val="330066"/>
                </a:solidFill>
              </a:rPr>
              <a:t>থ</a:t>
            </a:r>
            <a:r>
              <a:rPr altLang="en-GB" b="1" sz="3600" i="1" lang="en-GB">
                <a:solidFill>
                  <a:srgbClr val="330066"/>
                </a:solidFill>
              </a:rPr>
              <a:t>ব</a:t>
            </a:r>
            <a:r>
              <a:rPr altLang="en-GB" b="1" sz="3600" i="1" lang="en-GB">
                <a:solidFill>
                  <a:srgbClr val="330066"/>
                </a:solidFill>
              </a:rPr>
              <a:t>া</a:t>
            </a:r>
            <a:r>
              <a:rPr altLang="en-GB" b="1" sz="3600" i="1" lang="en-GB">
                <a:solidFill>
                  <a:srgbClr val="330066"/>
                </a:solidFill>
              </a:rPr>
              <a:t>ন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ব্যক্তির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জ</a:t>
            </a:r>
            <a:r>
              <a:rPr altLang="en-GB" b="1" sz="3600" i="1" lang="en-GB">
                <a:solidFill>
                  <a:srgbClr val="330066"/>
                </a:solidFill>
              </a:rPr>
              <a:t>ন</a:t>
            </a:r>
            <a:r>
              <a:rPr altLang="en-GB" b="1" sz="3600" i="1" lang="en-GB">
                <a:solidFill>
                  <a:srgbClr val="330066"/>
                </a:solidFill>
              </a:rPr>
              <a:t>্</a:t>
            </a:r>
            <a:r>
              <a:rPr altLang="en-GB" b="1" sz="3600" i="1" lang="en-GB">
                <a:solidFill>
                  <a:srgbClr val="330066"/>
                </a:solidFill>
              </a:rPr>
              <a:t>য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হ</a:t>
            </a:r>
            <a:r>
              <a:rPr altLang="en-GB" b="1" sz="3600" i="1" lang="en-GB">
                <a:solidFill>
                  <a:srgbClr val="330066"/>
                </a:solidFill>
              </a:rPr>
              <a:t>জ</a:t>
            </a:r>
            <a:r>
              <a:rPr altLang="en-GB" b="1" sz="3600" i="1" lang="en-GB">
                <a:solidFill>
                  <a:srgbClr val="330066"/>
                </a:solidFill>
              </a:rPr>
              <a:t>্</a:t>
            </a:r>
            <a:r>
              <a:rPr altLang="en-GB" b="1" sz="3600" i="1" lang="en-GB">
                <a:solidFill>
                  <a:srgbClr val="330066"/>
                </a:solidFill>
              </a:rPr>
              <a:t>জ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ক</a:t>
            </a:r>
            <a:r>
              <a:rPr altLang="en-GB" b="1" sz="3600" i="1" lang="en-GB">
                <a:solidFill>
                  <a:srgbClr val="330066"/>
                </a:solidFill>
              </a:rPr>
              <a:t>র</a:t>
            </a:r>
            <a:r>
              <a:rPr altLang="en-GB" b="1" sz="3600" i="1" lang="en-GB">
                <a:solidFill>
                  <a:srgbClr val="330066"/>
                </a:solidFill>
              </a:rPr>
              <a:t>া</a:t>
            </a:r>
            <a:r>
              <a:rPr altLang="en-GB" b="1" sz="3600" i="1" lang="en-US">
                <a:solidFill>
                  <a:srgbClr val="330066"/>
                </a:solidFill>
              </a:rPr>
              <a:t> </a:t>
            </a:r>
            <a:r>
              <a:rPr altLang="en-GB" b="1" sz="3600" i="1" lang="en-GB">
                <a:solidFill>
                  <a:srgbClr val="330066"/>
                </a:solidFill>
              </a:rPr>
              <a:t>ফ</a:t>
            </a:r>
            <a:r>
              <a:rPr altLang="en-GB" b="1" sz="3600" i="1" lang="en-GB">
                <a:solidFill>
                  <a:srgbClr val="330066"/>
                </a:solidFill>
              </a:rPr>
              <a:t>র</a:t>
            </a:r>
            <a:r>
              <a:rPr altLang="en-GB" b="1" sz="3600" i="1" lang="en-GB">
                <a:solidFill>
                  <a:srgbClr val="330066"/>
                </a:solidFill>
              </a:rPr>
              <a:t>জ</a:t>
            </a:r>
            <a:r>
              <a:rPr altLang="en-GB" b="1" sz="3600" i="1" lang="en-GB">
                <a:solidFill>
                  <a:srgbClr val="330066"/>
                </a:solidFill>
              </a:rPr>
              <a:t>।</a:t>
            </a:r>
            <a:endParaRPr b="1" sz="3600" i="1" lang="en-GB">
              <a:solidFill>
                <a:srgbClr val="33006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conveyor dir="l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"/>
          <p:cNvSpPr>
            <a:spLocks noGrp="1"/>
          </p:cNvSpPr>
          <p:nvPr>
            <p:ph type="ctrTitle"/>
          </p:nvPr>
        </p:nvSpPr>
        <p:spPr>
          <a:xfrm>
            <a:off x="685800" y="119261"/>
            <a:ext cx="7936227" cy="1258371"/>
          </a:xfrm>
          <a:solidFill>
            <a:srgbClr val="330066"/>
          </a:solidFill>
          <a:ln w="63500">
            <a:solidFill>
              <a:srgbClr val="FFE100"/>
            </a:solidFill>
            <a:prstDash val="solid"/>
          </a:ln>
        </p:spPr>
        <p:txBody>
          <a:bodyPr>
            <a:noAutofit/>
          </a:bodyPr>
          <a:p>
            <a:r>
              <a:rPr b="1" sz="9100" i="1" lang="en-GB" u="sng">
                <a:solidFill>
                  <a:srgbClr val="3399FF"/>
                </a:solidFill>
              </a:rPr>
              <a:t>ا</a:t>
            </a:r>
            <a:r>
              <a:rPr b="1" sz="9100" i="1" lang="en-GB" u="sng">
                <a:solidFill>
                  <a:srgbClr val="3399FF"/>
                </a:solidFill>
              </a:rPr>
              <a:t>ل</a:t>
            </a:r>
            <a:r>
              <a:rPr b="1" sz="9100" i="1" lang="en-GB" u="sng">
                <a:solidFill>
                  <a:srgbClr val="3399FF"/>
                </a:solidFill>
              </a:rPr>
              <a:t>ع</a:t>
            </a:r>
            <a:r>
              <a:rPr b="1" sz="9100" i="1" lang="en-GB" u="sng">
                <a:solidFill>
                  <a:srgbClr val="3399FF"/>
                </a:solidFill>
              </a:rPr>
              <a:t>م</a:t>
            </a:r>
            <a:r>
              <a:rPr b="1" sz="9100" i="1" lang="en-GB" u="sng">
                <a:solidFill>
                  <a:srgbClr val="3399FF"/>
                </a:solidFill>
              </a:rPr>
              <a:t>ر</a:t>
            </a:r>
            <a:r>
              <a:rPr b="1" sz="9100" i="1" lang="en-GB" u="sng">
                <a:solidFill>
                  <a:srgbClr val="3399FF"/>
                </a:solidFill>
              </a:rPr>
              <a:t>ة</a:t>
            </a:r>
            <a:endParaRPr b="1" sz="9100" i="1" lang="en-GB" u="sng">
              <a:solidFill>
                <a:srgbClr val="3399FF"/>
              </a:solidFill>
            </a:endParaRPr>
          </a:p>
        </p:txBody>
      </p:sp>
      <p:sp>
        <p:nvSpPr>
          <p:cNvPr id="1048623" name=""/>
          <p:cNvSpPr>
            <a:spLocks noGrp="1"/>
          </p:cNvSpPr>
          <p:nvPr>
            <p:ph type="subTitle" idx="1"/>
          </p:nvPr>
        </p:nvSpPr>
        <p:spPr>
          <a:xfrm>
            <a:off x="382842" y="1701434"/>
            <a:ext cx="8496270" cy="4780505"/>
          </a:xfrm>
          <a:solidFill>
            <a:srgbClr val="330066"/>
          </a:solidFill>
          <a:ln w="63500">
            <a:solidFill>
              <a:srgbClr val="92D04F"/>
            </a:solidFill>
            <a:prstDash val="sysDash"/>
          </a:ln>
        </p:spPr>
        <p:txBody>
          <a:bodyPr/>
          <a:p>
            <a:pPr algn="l"/>
            <a:r>
              <a:rPr b="1" sz="3200" i="1" lang="en-GB">
                <a:solidFill>
                  <a:srgbClr val="F46D43"/>
                </a:solidFill>
              </a:rPr>
              <a:t>ও</a:t>
            </a:r>
            <a:r>
              <a:rPr b="1" sz="3200" i="1" lang="en-GB">
                <a:solidFill>
                  <a:srgbClr val="F46D43"/>
                </a:solidFill>
              </a:rPr>
              <a:t>ম</a:t>
            </a:r>
            <a:r>
              <a:rPr b="1" sz="3200" i="1" lang="en-GB">
                <a:solidFill>
                  <a:srgbClr val="F46D43"/>
                </a:solidFill>
              </a:rPr>
              <a:t>র</a:t>
            </a:r>
            <a:r>
              <a:rPr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শ</a:t>
            </a:r>
            <a:r>
              <a:rPr altLang="en-GB" b="1" sz="3200" i="1" lang="en-GB">
                <a:solidFill>
                  <a:srgbClr val="F46D43"/>
                </a:solidFill>
              </a:rPr>
              <a:t>ব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দ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অ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থ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মনস্থ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ক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।</a:t>
            </a:r>
            <a:endParaRPr b="1" sz="3200" i="1" lang="en-GB">
              <a:solidFill>
                <a:srgbClr val="F46D43"/>
              </a:solidFill>
            </a:endParaRPr>
          </a:p>
          <a:p>
            <a:pPr algn="l"/>
            <a:endParaRPr b="1" sz="3200" i="1" lang="en-GB">
              <a:solidFill>
                <a:srgbClr val="F46D43"/>
              </a:solidFill>
            </a:endParaRPr>
          </a:p>
          <a:p>
            <a:pPr algn="l"/>
            <a:r>
              <a:rPr altLang="en-GB" b="1" sz="3200" i="1" lang="en-GB">
                <a:solidFill>
                  <a:srgbClr val="F46D43"/>
                </a:solidFill>
              </a:rPr>
              <a:t>শরিয়তের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ি</a:t>
            </a:r>
            <a:r>
              <a:rPr altLang="en-GB" b="1" sz="3200" i="1" lang="en-GB">
                <a:solidFill>
                  <a:srgbClr val="F46D43"/>
                </a:solidFill>
              </a:rPr>
              <a:t>ভ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ষ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য়</a:t>
            </a:r>
            <a:r>
              <a:rPr altLang="en-GB" b="1" sz="3200" i="1" lang="en-US">
                <a:solidFill>
                  <a:srgbClr val="F46D43"/>
                </a:solidFill>
              </a:rPr>
              <a:t>, 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GB">
                <a:solidFill>
                  <a:srgbClr val="F46D43"/>
                </a:solidFill>
              </a:rPr>
              <a:t>ি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দ</a:t>
            </a:r>
            <a:r>
              <a:rPr altLang="en-GB" b="1" sz="3200" i="1" lang="en-GB">
                <a:solidFill>
                  <a:srgbClr val="F46D43"/>
                </a:solidFill>
              </a:rPr>
              <a:t>ি</a:t>
            </a:r>
            <a:r>
              <a:rPr altLang="en-GB" b="1" sz="3200" i="1" lang="en-GB">
                <a:solidFill>
                  <a:srgbClr val="F46D43"/>
                </a:solidFill>
              </a:rPr>
              <a:t>ষ্ট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স্থানে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GB">
                <a:solidFill>
                  <a:srgbClr val="F46D43"/>
                </a:solidFill>
              </a:rPr>
              <a:t>ি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দিষ্ট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ক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য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ব</a:t>
            </a:r>
            <a:r>
              <a:rPr altLang="en-GB" b="1" sz="3200" i="1" lang="en-GB">
                <a:solidFill>
                  <a:srgbClr val="F46D43"/>
                </a:solidFill>
              </a:rPr>
              <a:t>ল</a:t>
            </a:r>
            <a:r>
              <a:rPr altLang="en-GB" b="1" sz="3200" i="1" lang="en-GB">
                <a:solidFill>
                  <a:srgbClr val="F46D43"/>
                </a:solidFill>
              </a:rPr>
              <a:t>ি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দ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ব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অ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GB">
                <a:solidFill>
                  <a:srgbClr val="F46D43"/>
                </a:solidFill>
              </a:rPr>
              <a:t>ি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দিষ্ট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সময়ে মিকা</a:t>
            </a:r>
            <a:r>
              <a:rPr altLang="en-GB" b="1" sz="3200" i="1" lang="en-GB">
                <a:solidFill>
                  <a:srgbClr val="F46D43"/>
                </a:solidFill>
              </a:rPr>
              <a:t>ত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হ</a:t>
            </a:r>
            <a:r>
              <a:rPr altLang="en-GB" b="1" sz="3200" i="1" lang="en-GB">
                <a:solidFill>
                  <a:srgbClr val="F46D43"/>
                </a:solidFill>
              </a:rPr>
              <a:t>ত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এ</a:t>
            </a:r>
            <a:r>
              <a:rPr altLang="en-GB" b="1" sz="3200" i="1" lang="en-GB">
                <a:solidFill>
                  <a:srgbClr val="F46D43"/>
                </a:solidFill>
              </a:rPr>
              <a:t>হ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ম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ব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GB">
                <a:solidFill>
                  <a:srgbClr val="F46D43"/>
                </a:solidFill>
              </a:rPr>
              <a:t>ঁ</a:t>
            </a:r>
            <a:r>
              <a:rPr altLang="en-GB" b="1" sz="3200" i="1" lang="en-GB">
                <a:solidFill>
                  <a:srgbClr val="F46D43"/>
                </a:solidFill>
              </a:rPr>
              <a:t>ধ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য</a:t>
            </a:r>
            <a:r>
              <a:rPr altLang="en-GB" b="1" sz="3200" i="1" lang="en-GB">
                <a:solidFill>
                  <a:srgbClr val="F46D43"/>
                </a:solidFill>
              </a:rPr>
              <a:t>থ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ী</a:t>
            </a:r>
            <a:r>
              <a:rPr altLang="en-GB" b="1" sz="3200" i="1" lang="en-GB">
                <a:solidFill>
                  <a:srgbClr val="F46D43"/>
                </a:solidFill>
              </a:rPr>
              <a:t>ত</a:t>
            </a:r>
            <a:r>
              <a:rPr altLang="en-GB" b="1" sz="3200" i="1" lang="en-GB">
                <a:solidFill>
                  <a:srgbClr val="F46D43"/>
                </a:solidFill>
              </a:rPr>
              <a:t>ি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ত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ও</a:t>
            </a:r>
            <a:r>
              <a:rPr altLang="en-GB" b="1" sz="3200" i="1" lang="en-GB">
                <a:solidFill>
                  <a:srgbClr val="F46D43"/>
                </a:solidFill>
              </a:rPr>
              <a:t>য়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ফ</a:t>
            </a:r>
            <a:r>
              <a:rPr altLang="en-GB" b="1" sz="3200" i="1" lang="en-US">
                <a:solidFill>
                  <a:srgbClr val="F46D43"/>
                </a:solidFill>
              </a:rPr>
              <a:t>,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স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য়</a:t>
            </a:r>
            <a:r>
              <a:rPr altLang="en-GB" b="1" sz="3200" i="1" lang="en-GB">
                <a:solidFill>
                  <a:srgbClr val="F46D43"/>
                </a:solidFill>
              </a:rPr>
              <a:t>ি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ও</a:t>
            </a:r>
            <a:r>
              <a:rPr altLang="en-GB" b="1" sz="3200" i="1" lang="en-GB">
                <a:solidFill>
                  <a:srgbClr val="F46D43"/>
                </a:solidFill>
              </a:rPr>
              <a:t>ম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মুন্ড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ক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ক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ও</a:t>
            </a:r>
            <a:r>
              <a:rPr altLang="en-GB" b="1" sz="3200" i="1" lang="en-GB">
                <a:solidFill>
                  <a:srgbClr val="F46D43"/>
                </a:solidFill>
              </a:rPr>
              <a:t>ম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ব</a:t>
            </a:r>
            <a:r>
              <a:rPr altLang="en-GB" b="1" sz="3200" i="1" lang="en-GB">
                <a:solidFill>
                  <a:srgbClr val="F46D43"/>
                </a:solidFill>
              </a:rPr>
              <a:t>ল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GB">
                <a:solidFill>
                  <a:srgbClr val="F46D43"/>
                </a:solidFill>
              </a:rPr>
              <a:t>।</a:t>
            </a:r>
            <a:endParaRPr b="1" sz="3200" i="1" lang="en-GB">
              <a:solidFill>
                <a:srgbClr val="F46D43"/>
              </a:solidFill>
            </a:endParaRPr>
          </a:p>
          <a:p>
            <a:pPr algn="l"/>
            <a:endParaRPr b="1" sz="3200" i="1" lang="en-GB">
              <a:solidFill>
                <a:srgbClr val="F46D43"/>
              </a:solidFill>
            </a:endParaRPr>
          </a:p>
          <a:p>
            <a:pPr algn="l"/>
            <a:r>
              <a:rPr altLang="en-GB" b="1" sz="3200" i="1" lang="en-GB">
                <a:solidFill>
                  <a:srgbClr val="F46D43"/>
                </a:solidFill>
              </a:rPr>
              <a:t>স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ম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থ</a:t>
            </a:r>
            <a:r>
              <a:rPr altLang="en-GB" b="1" sz="3200" i="1" lang="en-GB">
                <a:solidFill>
                  <a:srgbClr val="F46D43"/>
                </a:solidFill>
              </a:rPr>
              <a:t>ব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ব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য</a:t>
            </a:r>
            <a:r>
              <a:rPr altLang="en-GB" b="1" sz="3200" i="1" lang="en-GB">
                <a:solidFill>
                  <a:srgbClr val="F46D43"/>
                </a:solidFill>
              </a:rPr>
              <a:t>ক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ত</a:t>
            </a:r>
            <a:r>
              <a:rPr altLang="en-GB" b="1" sz="3200" i="1" lang="en-GB">
                <a:solidFill>
                  <a:srgbClr val="F46D43"/>
                </a:solidFill>
              </a:rPr>
              <a:t>ি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জন্য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জ</a:t>
            </a:r>
            <a:r>
              <a:rPr altLang="en-GB" b="1" sz="3200" i="1" lang="en-GB">
                <a:solidFill>
                  <a:srgbClr val="F46D43"/>
                </a:solidFill>
              </a:rPr>
              <a:t>ী</a:t>
            </a:r>
            <a:r>
              <a:rPr altLang="en-GB" b="1" sz="3200" i="1" lang="en-GB">
                <a:solidFill>
                  <a:srgbClr val="F46D43"/>
                </a:solidFill>
              </a:rPr>
              <a:t>ব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এ</a:t>
            </a:r>
            <a:r>
              <a:rPr altLang="en-GB" b="1" sz="3200" i="1" lang="en-GB">
                <a:solidFill>
                  <a:srgbClr val="F46D43"/>
                </a:solidFill>
              </a:rPr>
              <a:t>ক</a:t>
            </a:r>
            <a:r>
              <a:rPr altLang="en-GB" b="1" sz="3200" i="1" lang="en-GB">
                <a:solidFill>
                  <a:srgbClr val="F46D43"/>
                </a:solidFill>
              </a:rPr>
              <a:t>ব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ও</a:t>
            </a:r>
            <a:r>
              <a:rPr altLang="en-GB" b="1" sz="3200" i="1" lang="en-GB">
                <a:solidFill>
                  <a:srgbClr val="F46D43"/>
                </a:solidFill>
              </a:rPr>
              <a:t>ম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ক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স</a:t>
            </a:r>
            <a:r>
              <a:rPr altLang="en-GB" b="1" sz="3200" i="1" lang="en-GB">
                <a:solidFill>
                  <a:srgbClr val="F46D43"/>
                </a:solidFill>
              </a:rPr>
              <a:t>ু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GB">
                <a:solidFill>
                  <a:srgbClr val="F46D43"/>
                </a:solidFill>
              </a:rPr>
              <a:t>ত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ম</a:t>
            </a:r>
            <a:r>
              <a:rPr altLang="en-GB" b="1" sz="3200" i="1" lang="en-GB">
                <a:solidFill>
                  <a:srgbClr val="F46D43"/>
                </a:solidFill>
              </a:rPr>
              <a:t>ু</a:t>
            </a:r>
            <a:r>
              <a:rPr altLang="en-GB" b="1" sz="3200" i="1" lang="en-GB">
                <a:solidFill>
                  <a:srgbClr val="F46D43"/>
                </a:solidFill>
              </a:rPr>
              <a:t>য়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ক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ক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দ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।</a:t>
            </a:r>
            <a:endParaRPr b="1" sz="3200" i="1" lang="en-GB">
              <a:solidFill>
                <a:srgbClr val="F46D4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"/>
          <p:cNvSpPr>
            <a:spLocks noGrp="1"/>
          </p:cNvSpPr>
          <p:nvPr>
            <p:ph type="ctrTitle"/>
          </p:nvPr>
        </p:nvSpPr>
        <p:spPr>
          <a:xfrm>
            <a:off x="685800" y="181782"/>
            <a:ext cx="7796598" cy="826234"/>
          </a:xfrm>
          <a:solidFill>
            <a:srgbClr val="65FF65"/>
          </a:solidFill>
          <a:ln w="63500">
            <a:solidFill>
              <a:srgbClr val="000000"/>
            </a:solidFill>
            <a:prstDash val="solid"/>
          </a:ln>
        </p:spPr>
        <p:txBody>
          <a:bodyPr>
            <a:noAutofit/>
          </a:bodyPr>
          <a:p>
            <a:r>
              <a:rPr altLang="en-GB" b="1" sz="6700" i="1" lang="en-US" u="sng">
                <a:solidFill>
                  <a:srgbClr val="36363D"/>
                </a:solidFill>
              </a:rPr>
              <a:t> </a:t>
            </a:r>
            <a:r>
              <a:rPr altLang="en-GB" b="1" sz="6700" i="1" lang="en-GB" u="sng">
                <a:solidFill>
                  <a:srgbClr val="36363D"/>
                </a:solidFill>
              </a:rPr>
              <a:t>হ</a:t>
            </a:r>
            <a:r>
              <a:rPr altLang="en-GB" b="1" sz="6700" i="1" lang="en-GB" u="sng">
                <a:solidFill>
                  <a:srgbClr val="36363D"/>
                </a:solidFill>
              </a:rPr>
              <a:t>া</a:t>
            </a:r>
            <a:r>
              <a:rPr altLang="en-GB" b="1" sz="6700" i="1" lang="en-GB" u="sng">
                <a:solidFill>
                  <a:srgbClr val="36363D"/>
                </a:solidFill>
              </a:rPr>
              <a:t>দ</a:t>
            </a:r>
            <a:r>
              <a:rPr altLang="en-GB" b="1" sz="6700" i="1" lang="en-GB" u="sng">
                <a:solidFill>
                  <a:srgbClr val="36363D"/>
                </a:solidFill>
              </a:rPr>
              <a:t>ি</a:t>
            </a:r>
            <a:r>
              <a:rPr altLang="en-GB" b="1" sz="6700" i="1" lang="en-US" u="sng">
                <a:solidFill>
                  <a:srgbClr val="36363D"/>
                </a:solidFill>
              </a:rPr>
              <a:t> </a:t>
            </a:r>
            <a:r>
              <a:rPr altLang="en-GB" b="1" sz="6700" i="1" lang="en-US" u="sng">
                <a:solidFill>
                  <a:srgbClr val="36363D"/>
                </a:solidFill>
              </a:rPr>
              <a:t> </a:t>
            </a:r>
            <a:r>
              <a:rPr b="1" sz="6700" i="1" lang="en-GB" u="sng">
                <a:solidFill>
                  <a:srgbClr val="36363D"/>
                </a:solidFill>
              </a:rPr>
              <a:t>ه</a:t>
            </a:r>
            <a:r>
              <a:rPr b="1" sz="6700" i="1" lang="en-GB" u="sng">
                <a:solidFill>
                  <a:srgbClr val="36363D"/>
                </a:solidFill>
              </a:rPr>
              <a:t>د</a:t>
            </a:r>
            <a:r>
              <a:rPr b="1" sz="6700" i="1" lang="en-GB" u="sng">
                <a:solidFill>
                  <a:srgbClr val="36363D"/>
                </a:solidFill>
              </a:rPr>
              <a:t>ى</a:t>
            </a:r>
            <a:endParaRPr b="1" sz="6700" i="1" lang="en-GB" u="sng">
              <a:solidFill>
                <a:srgbClr val="36363D"/>
              </a:solidFill>
            </a:endParaRPr>
          </a:p>
        </p:txBody>
      </p:sp>
      <p:sp>
        <p:nvSpPr>
          <p:cNvPr id="1048621" name=""/>
          <p:cNvSpPr>
            <a:spLocks noGrp="1"/>
          </p:cNvSpPr>
          <p:nvPr>
            <p:ph type="subTitle" idx="1"/>
          </p:nvPr>
        </p:nvSpPr>
        <p:spPr>
          <a:xfrm>
            <a:off x="70823" y="1706162"/>
            <a:ext cx="8990042" cy="4906530"/>
          </a:xfrm>
          <a:solidFill>
            <a:srgbClr val="FFCB00"/>
          </a:solidFill>
          <a:ln w="63500">
            <a:solidFill>
              <a:srgbClr val="0000FF"/>
            </a:solidFill>
            <a:prstDash val="sysDash"/>
          </a:ln>
        </p:spPr>
        <p:txBody>
          <a:bodyPr anchor="ctr"/>
          <a:p>
            <a:pPr algn="l"/>
            <a:r>
              <a:rPr altLang="en-GB" b="1" sz="3600" i="1" lang="en-US"/>
              <a:t> </a:t>
            </a:r>
            <a:r>
              <a:rPr altLang="en-GB" b="1" sz="3600" i="1" lang="en-GB"/>
              <a:t>হ</a:t>
            </a:r>
            <a:r>
              <a:rPr altLang="en-GB" b="1" sz="3600" i="1" lang="en-GB"/>
              <a:t>া</a:t>
            </a:r>
            <a:r>
              <a:rPr altLang="en-GB" b="1" sz="3600" i="1" lang="en-GB"/>
              <a:t>দ</a:t>
            </a:r>
            <a:r>
              <a:rPr altLang="en-GB" b="1" sz="3600" i="1" lang="en-GB"/>
              <a:t>ি</a:t>
            </a:r>
            <a:r>
              <a:rPr altLang="en-GB" b="1" sz="3600" i="1" lang="en-US"/>
              <a:t> </a:t>
            </a:r>
            <a:r>
              <a:rPr altLang="en-GB" b="1" sz="3600" i="1" lang="en-GB"/>
              <a:t>শব্দের</a:t>
            </a:r>
            <a:r>
              <a:rPr altLang="en-GB" b="1" sz="3600" i="1" lang="en-US"/>
              <a:t> </a:t>
            </a:r>
            <a:r>
              <a:rPr altLang="en-GB" b="1" sz="3600" i="1" lang="en-GB"/>
              <a:t>অর্থ</a:t>
            </a:r>
            <a:r>
              <a:rPr altLang="en-GB" b="1" sz="3600" i="1" lang="en-US"/>
              <a:t> </a:t>
            </a:r>
            <a:r>
              <a:rPr altLang="en-GB" b="1" sz="3600" i="1" lang="en-US"/>
              <a:t>-</a:t>
            </a:r>
            <a:r>
              <a:rPr altLang="en-GB" b="1" sz="3600" i="1" lang="en-US"/>
              <a:t>-</a:t>
            </a:r>
            <a:r>
              <a:rPr altLang="en-GB" b="1" sz="3600" i="1" lang="en-GB"/>
              <a:t>ক</a:t>
            </a:r>
            <a:r>
              <a:rPr altLang="en-GB" b="1" sz="3600" i="1" lang="en-GB"/>
              <a:t>ু</a:t>
            </a:r>
            <a:r>
              <a:rPr altLang="en-GB" b="1" sz="3600" i="1" lang="en-GB"/>
              <a:t>র</a:t>
            </a:r>
            <a:r>
              <a:rPr altLang="en-GB" b="1" sz="3600" i="1" lang="en-GB"/>
              <a:t>ব</a:t>
            </a:r>
            <a:r>
              <a:rPr altLang="en-GB" b="1" sz="3600" i="1" lang="en-GB"/>
              <a:t>া</a:t>
            </a:r>
            <a:r>
              <a:rPr altLang="en-GB" b="1" sz="3600" i="1" lang="en-GB"/>
              <a:t>নির</a:t>
            </a:r>
            <a:r>
              <a:rPr altLang="en-GB" b="1" sz="3600" i="1" lang="en-US"/>
              <a:t> </a:t>
            </a:r>
            <a:r>
              <a:rPr altLang="en-GB" b="1" sz="3600" i="1" lang="en-GB"/>
              <a:t>জ</a:t>
            </a:r>
            <a:r>
              <a:rPr altLang="en-GB" b="1" sz="3600" i="1" lang="en-GB"/>
              <a:t>ন্য</a:t>
            </a:r>
            <a:r>
              <a:rPr altLang="en-GB" b="1" sz="3600" i="1" lang="en-US"/>
              <a:t> </a:t>
            </a:r>
            <a:r>
              <a:rPr altLang="en-GB" b="1" sz="3600" i="1" lang="en-GB"/>
              <a:t>প</a:t>
            </a:r>
            <a:r>
              <a:rPr altLang="en-GB" b="1" sz="3600" i="1" lang="en-GB"/>
              <a:t>্</a:t>
            </a:r>
            <a:r>
              <a:rPr altLang="en-GB" b="1" sz="3600" i="1" lang="en-GB"/>
              <a:t>র</a:t>
            </a:r>
            <a:r>
              <a:rPr altLang="en-GB" b="1" sz="3600" i="1" lang="en-GB"/>
              <a:t>ে</a:t>
            </a:r>
            <a:r>
              <a:rPr altLang="en-GB" b="1" sz="3600" i="1" lang="en-GB"/>
              <a:t>র</a:t>
            </a:r>
            <a:r>
              <a:rPr altLang="en-GB" b="1" sz="3600" i="1" lang="en-GB"/>
              <a:t>ি</a:t>
            </a:r>
            <a:r>
              <a:rPr altLang="en-GB" b="1" sz="3600" i="1" lang="en-GB"/>
              <a:t>ত</a:t>
            </a:r>
            <a:r>
              <a:rPr altLang="en-GB" b="1" sz="3600" i="1" lang="en-US"/>
              <a:t> </a:t>
            </a:r>
            <a:r>
              <a:rPr altLang="en-GB" b="1" sz="3600" i="1" lang="en-GB"/>
              <a:t>প</a:t>
            </a:r>
            <a:r>
              <a:rPr altLang="en-GB" b="1" sz="3600" i="1" lang="en-GB"/>
              <a:t>শ</a:t>
            </a:r>
            <a:r>
              <a:rPr altLang="en-GB" b="1" sz="3600" i="1" lang="en-GB"/>
              <a:t>ু</a:t>
            </a:r>
            <a:r>
              <a:rPr altLang="en-GB" b="1" sz="3600" i="1" lang="en-GB"/>
              <a:t>।</a:t>
            </a:r>
            <a:endParaRPr b="1" sz="3600" i="1" lang="en-GB"/>
          </a:p>
          <a:p>
            <a:pPr algn="l"/>
            <a:endParaRPr b="1" sz="3600" i="1" lang="en-GB"/>
          </a:p>
          <a:p>
            <a:pPr algn="l"/>
            <a:r>
              <a:rPr b="1" sz="3600" i="1" lang="en-GB"/>
              <a:t>হ</a:t>
            </a:r>
            <a:r>
              <a:rPr b="1" sz="3600" i="1" lang="en-GB"/>
              <a:t>জ</a:t>
            </a:r>
            <a:r>
              <a:rPr b="1" sz="3600" i="1" lang="en-GB"/>
              <a:t>্</a:t>
            </a:r>
            <a:r>
              <a:rPr b="1" sz="3600" i="1" lang="en-GB"/>
              <a:t>জ</a:t>
            </a:r>
            <a:r>
              <a:rPr altLang="en-GB" b="1" sz="3600" i="1" lang="en-GB"/>
              <a:t>ে</a:t>
            </a:r>
            <a:r>
              <a:rPr altLang="en-GB" b="1" sz="3600" i="1" lang="en-US"/>
              <a:t> </a:t>
            </a:r>
            <a:r>
              <a:rPr altLang="en-GB" b="1" sz="3600" i="1" lang="en-GB"/>
              <a:t>ব</a:t>
            </a:r>
            <a:r>
              <a:rPr altLang="en-GB" b="1" sz="3600" i="1" lang="en-GB"/>
              <a:t>া</a:t>
            </a:r>
            <a:r>
              <a:rPr altLang="en-GB" b="1" sz="3600" i="1" lang="en-GB"/>
              <a:t>ধ</a:t>
            </a:r>
            <a:r>
              <a:rPr altLang="en-GB" b="1" sz="3600" i="1" lang="en-GB"/>
              <a:t>া</a:t>
            </a:r>
            <a:r>
              <a:rPr altLang="en-GB" b="1" sz="3600" i="1" lang="en-GB"/>
              <a:t>প</a:t>
            </a:r>
            <a:r>
              <a:rPr altLang="en-GB" b="1" sz="3600" i="1" lang="en-GB"/>
              <a:t>্</a:t>
            </a:r>
            <a:r>
              <a:rPr altLang="en-GB" b="1" sz="3600" i="1" lang="en-GB"/>
              <a:t>র</a:t>
            </a:r>
            <a:r>
              <a:rPr altLang="en-GB" b="1" sz="3600" i="1" lang="en-GB"/>
              <a:t>া</a:t>
            </a:r>
            <a:r>
              <a:rPr altLang="en-GB" b="1" sz="3600" i="1" lang="en-GB"/>
              <a:t>প</a:t>
            </a:r>
            <a:r>
              <a:rPr altLang="en-GB" b="1" sz="3600" i="1" lang="en-GB"/>
              <a:t>্</a:t>
            </a:r>
            <a:r>
              <a:rPr altLang="en-GB" b="1" sz="3600" i="1" lang="en-GB"/>
              <a:t>ত</a:t>
            </a:r>
            <a:r>
              <a:rPr altLang="en-GB" b="1" sz="3600" i="1" lang="en-US"/>
              <a:t> </a:t>
            </a:r>
            <a:r>
              <a:rPr altLang="en-GB" b="1" sz="3600" i="1" lang="en-GB"/>
              <a:t>ব</a:t>
            </a:r>
            <a:r>
              <a:rPr altLang="en-GB" b="1" sz="3600" i="1" lang="en-GB"/>
              <a:t>্</a:t>
            </a:r>
            <a:r>
              <a:rPr altLang="en-GB" b="1" sz="3600" i="1" lang="en-GB"/>
              <a:t>য</a:t>
            </a:r>
            <a:r>
              <a:rPr altLang="en-GB" b="1" sz="3600" i="1" lang="en-GB"/>
              <a:t>ক</a:t>
            </a:r>
            <a:r>
              <a:rPr altLang="en-GB" b="1" sz="3600" i="1" lang="en-GB"/>
              <a:t>্</a:t>
            </a:r>
            <a:r>
              <a:rPr altLang="en-GB" b="1" sz="3600" i="1" lang="en-GB"/>
              <a:t>তির</a:t>
            </a:r>
            <a:r>
              <a:rPr altLang="en-GB" b="1" sz="3600" i="1" lang="en-US"/>
              <a:t> </a:t>
            </a:r>
            <a:r>
              <a:rPr altLang="en-GB" b="1" sz="3600" i="1" lang="en-GB"/>
              <a:t>জ</a:t>
            </a:r>
            <a:r>
              <a:rPr altLang="en-GB" b="1" sz="3600" i="1" lang="en-GB"/>
              <a:t>ব</a:t>
            </a:r>
            <a:r>
              <a:rPr altLang="en-GB" b="1" sz="3600" i="1" lang="en-GB"/>
              <a:t>ে</a:t>
            </a:r>
            <a:r>
              <a:rPr altLang="en-GB" b="1" sz="3600" i="1" lang="en-GB"/>
              <a:t>হ</a:t>
            </a:r>
            <a:r>
              <a:rPr altLang="en-GB" b="1" sz="3600" i="1" lang="en-GB"/>
              <a:t>ে</a:t>
            </a:r>
            <a:r>
              <a:rPr altLang="en-GB" b="1" sz="3600" i="1" lang="en-GB"/>
              <a:t>র</a:t>
            </a:r>
            <a:r>
              <a:rPr altLang="en-GB" b="1" sz="3600" i="1" lang="en-US"/>
              <a:t> </a:t>
            </a:r>
            <a:r>
              <a:rPr altLang="en-GB" b="1" sz="3600" i="1" lang="en-GB"/>
              <a:t>উ</a:t>
            </a:r>
            <a:r>
              <a:rPr altLang="en-GB" b="1" sz="3600" i="1" lang="en-GB"/>
              <a:t>দ</a:t>
            </a:r>
            <a:r>
              <a:rPr altLang="en-GB" b="1" sz="3600" i="1" lang="en-GB"/>
              <a:t>্</a:t>
            </a:r>
            <a:r>
              <a:rPr altLang="en-GB" b="1" sz="3600" i="1" lang="en-GB"/>
              <a:t>দেশ্য</a:t>
            </a:r>
            <a:r>
              <a:rPr altLang="en-GB" b="1" sz="3600" i="1" lang="en-GB"/>
              <a:t>ে</a:t>
            </a:r>
            <a:r>
              <a:rPr altLang="en-GB" b="1" sz="3600" i="1" lang="en-US"/>
              <a:t> </a:t>
            </a:r>
            <a:r>
              <a:rPr altLang="en-GB" b="1" sz="3600" i="1" lang="en-GB"/>
              <a:t>হ</a:t>
            </a:r>
            <a:r>
              <a:rPr altLang="en-GB" b="1" sz="3600" i="1" lang="en-GB"/>
              <a:t>ে</a:t>
            </a:r>
            <a:r>
              <a:rPr altLang="en-GB" b="1" sz="3600" i="1" lang="en-GB"/>
              <a:t>র</a:t>
            </a:r>
            <a:r>
              <a:rPr altLang="en-GB" b="1" sz="3600" i="1" lang="en-GB"/>
              <a:t>ে</a:t>
            </a:r>
            <a:r>
              <a:rPr altLang="en-GB" b="1" sz="3600" i="1" lang="en-GB"/>
              <a:t>ম</a:t>
            </a:r>
            <a:r>
              <a:rPr altLang="en-GB" b="1" sz="3600" i="1" lang="en-US"/>
              <a:t> </a:t>
            </a:r>
            <a:r>
              <a:rPr altLang="en-GB" b="1" sz="3600" i="1" lang="en-GB"/>
              <a:t>শ</a:t>
            </a:r>
            <a:r>
              <a:rPr altLang="en-GB" b="1" sz="3600" i="1" lang="en-GB"/>
              <a:t>র</a:t>
            </a:r>
            <a:r>
              <a:rPr altLang="en-GB" b="1" sz="3600" i="1" lang="en-GB"/>
              <a:t>ী</a:t>
            </a:r>
            <a:r>
              <a:rPr altLang="en-GB" b="1" sz="3600" i="1" lang="en-GB"/>
              <a:t>ফ</a:t>
            </a:r>
            <a:r>
              <a:rPr altLang="en-GB" b="1" sz="3600" i="1" lang="en-GB"/>
              <a:t>ে</a:t>
            </a:r>
            <a:r>
              <a:rPr altLang="en-GB" b="1" sz="3600" i="1" lang="en-US"/>
              <a:t> </a:t>
            </a:r>
            <a:r>
              <a:rPr altLang="en-GB" b="1" sz="3600" i="1" lang="en-GB"/>
              <a:t>প</a:t>
            </a:r>
            <a:r>
              <a:rPr altLang="en-GB" b="1" sz="3600" i="1" lang="en-GB"/>
              <a:t>া</a:t>
            </a:r>
            <a:r>
              <a:rPr altLang="en-GB" b="1" sz="3600" i="1" lang="en-GB"/>
              <a:t>ঠ</a:t>
            </a:r>
            <a:r>
              <a:rPr altLang="en-GB" b="1" sz="3600" i="1" lang="en-GB"/>
              <a:t>া</a:t>
            </a:r>
            <a:r>
              <a:rPr altLang="en-GB" b="1" sz="3600" i="1" lang="en-GB"/>
              <a:t>ন</a:t>
            </a:r>
            <a:r>
              <a:rPr altLang="en-GB" b="1" sz="3600" i="1" lang="en-GB"/>
              <a:t>ো</a:t>
            </a:r>
            <a:r>
              <a:rPr altLang="en-GB" b="1" sz="3600" i="1" lang="en-US"/>
              <a:t> </a:t>
            </a:r>
            <a:r>
              <a:rPr altLang="en-GB" b="1" sz="3600" i="1" lang="en-GB"/>
              <a:t>প</a:t>
            </a:r>
            <a:r>
              <a:rPr altLang="en-GB" b="1" sz="3600" i="1" lang="en-GB"/>
              <a:t>শ</a:t>
            </a:r>
            <a:r>
              <a:rPr altLang="en-GB" b="1" sz="3600" i="1" lang="en-GB"/>
              <a:t>ু</a:t>
            </a:r>
            <a:r>
              <a:rPr altLang="en-GB" b="1" sz="3600" i="1" lang="en-GB"/>
              <a:t>ক</a:t>
            </a:r>
            <a:r>
              <a:rPr altLang="en-GB" b="1" sz="3600" i="1" lang="en-GB"/>
              <a:t>ে</a:t>
            </a:r>
            <a:r>
              <a:rPr altLang="en-GB" b="1" sz="3600" i="1" lang="en-US"/>
              <a:t> </a:t>
            </a:r>
            <a:r>
              <a:rPr altLang="en-GB" b="1" sz="3600" i="1" lang="en-GB"/>
              <a:t>ه</a:t>
            </a:r>
            <a:r>
              <a:rPr altLang="en-GB" b="1" sz="3600" i="1" lang="en-GB"/>
              <a:t>د</a:t>
            </a:r>
            <a:r>
              <a:rPr altLang="en-GB" b="1" sz="3600" i="1" lang="en-GB"/>
              <a:t>ى</a:t>
            </a:r>
            <a:r>
              <a:rPr altLang="en-GB" b="1" sz="3600" i="1" lang="en-US"/>
              <a:t> </a:t>
            </a:r>
            <a:r>
              <a:rPr altLang="en-GB" b="1" sz="3600" i="1" lang="en-GB"/>
              <a:t>ব</a:t>
            </a:r>
            <a:r>
              <a:rPr altLang="en-GB" b="1" sz="3600" i="1" lang="en-GB"/>
              <a:t>ল</a:t>
            </a:r>
            <a:r>
              <a:rPr altLang="en-GB" b="1" sz="3600" i="1" lang="en-GB"/>
              <a:t>ে</a:t>
            </a:r>
            <a:r>
              <a:rPr altLang="en-GB" b="1" sz="3600" i="1" lang="en-GB"/>
              <a:t>।</a:t>
            </a:r>
            <a:endParaRPr b="1" sz="3600" i="1"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0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"/>
          <p:cNvSpPr>
            <a:spLocks noGrp="1"/>
          </p:cNvSpPr>
          <p:nvPr>
            <p:ph type="ctrTitle"/>
          </p:nvPr>
        </p:nvSpPr>
        <p:spPr>
          <a:xfrm>
            <a:off x="685799" y="244696"/>
            <a:ext cx="7772400" cy="938531"/>
          </a:xfrm>
          <a:solidFill>
            <a:srgbClr val="FFE100"/>
          </a:solidFill>
          <a:ln w="63500">
            <a:solidFill>
              <a:srgbClr val="D04617"/>
            </a:solidFill>
            <a:prstDash val="solid"/>
          </a:ln>
        </p:spPr>
        <p:txBody>
          <a:bodyPr>
            <a:noAutofit/>
          </a:bodyPr>
          <a:p>
            <a:r>
              <a:rPr b="1" sz="6900" i="1" lang="en-GB" u="sng"/>
              <a:t>এ</a:t>
            </a:r>
            <a:r>
              <a:rPr b="1" sz="6900" i="1" lang="en-GB" u="sng"/>
              <a:t>ক</a:t>
            </a:r>
            <a:r>
              <a:rPr b="1" sz="6900" i="1" lang="en-GB" u="sng"/>
              <a:t>ক</a:t>
            </a:r>
            <a:r>
              <a:rPr altLang="en-GB" b="1" sz="6900" i="1" lang="en-US" u="sng"/>
              <a:t> </a:t>
            </a:r>
            <a:r>
              <a:rPr altLang="en-GB" b="1" sz="6900" i="1" lang="en-GB" u="sng"/>
              <a:t>ক</a:t>
            </a:r>
            <a:r>
              <a:rPr altLang="en-GB" b="1" sz="6900" i="1" lang="en-GB" u="sng"/>
              <a:t>া</a:t>
            </a:r>
            <a:r>
              <a:rPr altLang="en-GB" b="1" sz="6900" i="1" lang="en-GB" u="sng"/>
              <a:t>জ</a:t>
            </a:r>
            <a:endParaRPr b="1" sz="6900" i="1" lang="en-GB" u="sng"/>
          </a:p>
        </p:txBody>
      </p:sp>
      <p:sp>
        <p:nvSpPr>
          <p:cNvPr id="1048619" name=""/>
          <p:cNvSpPr>
            <a:spLocks noGrp="1"/>
          </p:cNvSpPr>
          <p:nvPr>
            <p:ph type="subTitle" idx="1"/>
          </p:nvPr>
        </p:nvSpPr>
        <p:spPr>
          <a:xfrm>
            <a:off x="1143000" y="5343341"/>
            <a:ext cx="6858000" cy="883533"/>
          </a:xfrm>
          <a:solidFill>
            <a:srgbClr val="D04617"/>
          </a:solidFill>
          <a:ln w="63500">
            <a:solidFill>
              <a:srgbClr val="000000"/>
            </a:solidFill>
            <a:prstDash val="sysDash"/>
          </a:ln>
        </p:spPr>
        <p:txBody>
          <a:bodyPr/>
          <a:p>
            <a:r>
              <a:rPr b="1" sz="4600" i="1" lang="en-GB">
                <a:solidFill>
                  <a:srgbClr val="FFCB00"/>
                </a:solidFill>
              </a:rPr>
              <a:t>হ</a:t>
            </a:r>
            <a:r>
              <a:rPr b="1" sz="4600" i="1" lang="en-GB">
                <a:solidFill>
                  <a:srgbClr val="FFCB00"/>
                </a:solidFill>
              </a:rPr>
              <a:t>জ</a:t>
            </a:r>
            <a:r>
              <a:rPr b="1" sz="4600" i="1" lang="en-GB">
                <a:solidFill>
                  <a:srgbClr val="FFCB00"/>
                </a:solidFill>
              </a:rPr>
              <a:t>্</a:t>
            </a:r>
            <a:r>
              <a:rPr b="1" sz="4600" i="1" lang="en-GB">
                <a:solidFill>
                  <a:srgbClr val="FFCB00"/>
                </a:solidFill>
              </a:rPr>
              <a:t>জ</a:t>
            </a:r>
            <a:r>
              <a:rPr altLang="en-GB" b="1" sz="4600" i="1" lang="en-US">
                <a:solidFill>
                  <a:srgbClr val="FFCB00"/>
                </a:solidFill>
              </a:rPr>
              <a:t> </a:t>
            </a:r>
            <a:r>
              <a:rPr altLang="en-GB" b="1" sz="4600" i="1" lang="en-GB">
                <a:solidFill>
                  <a:srgbClr val="FFCB00"/>
                </a:solidFill>
              </a:rPr>
              <a:t>ক</a:t>
            </a:r>
            <a:r>
              <a:rPr altLang="en-GB" b="1" sz="4600" i="1" lang="en-GB">
                <a:solidFill>
                  <a:srgbClr val="FFCB00"/>
                </a:solidFill>
              </a:rPr>
              <a:t>া</a:t>
            </a:r>
            <a:r>
              <a:rPr altLang="en-GB" b="1" sz="4600" i="1" lang="en-GB">
                <a:solidFill>
                  <a:srgbClr val="FFCB00"/>
                </a:solidFill>
              </a:rPr>
              <a:t>ক</a:t>
            </a:r>
            <a:r>
              <a:rPr altLang="en-GB" b="1" sz="4600" i="1" lang="en-GB">
                <a:solidFill>
                  <a:srgbClr val="FFCB00"/>
                </a:solidFill>
              </a:rPr>
              <a:t>ে</a:t>
            </a:r>
            <a:r>
              <a:rPr altLang="en-GB" b="1" sz="4600" i="1" lang="en-US">
                <a:solidFill>
                  <a:srgbClr val="FFCB00"/>
                </a:solidFill>
              </a:rPr>
              <a:t> </a:t>
            </a:r>
            <a:r>
              <a:rPr altLang="en-GB" b="1" sz="4600" i="1" lang="en-GB">
                <a:solidFill>
                  <a:srgbClr val="FFCB00"/>
                </a:solidFill>
              </a:rPr>
              <a:t>ব</a:t>
            </a:r>
            <a:r>
              <a:rPr altLang="en-GB" b="1" sz="4600" i="1" lang="en-GB">
                <a:solidFill>
                  <a:srgbClr val="FFCB00"/>
                </a:solidFill>
              </a:rPr>
              <a:t>ল</a:t>
            </a:r>
            <a:r>
              <a:rPr altLang="en-GB" b="1" sz="4600" i="1" lang="en-GB">
                <a:solidFill>
                  <a:srgbClr val="FFCB00"/>
                </a:solidFill>
              </a:rPr>
              <a:t>ে</a:t>
            </a:r>
            <a:r>
              <a:rPr altLang="en-GB" b="1" sz="4600" i="1" lang="en-US">
                <a:solidFill>
                  <a:srgbClr val="FFCB00"/>
                </a:solidFill>
              </a:rPr>
              <a:t>?</a:t>
            </a:r>
            <a:endParaRPr b="1" sz="4600" i="1" lang="en-GB">
              <a:solidFill>
                <a:srgbClr val="FFCB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"/>
          <p:cNvSpPr>
            <a:spLocks noGrp="1"/>
          </p:cNvSpPr>
          <p:nvPr>
            <p:ph type="ctrTitle"/>
          </p:nvPr>
        </p:nvSpPr>
        <p:spPr>
          <a:xfrm>
            <a:off x="573231" y="4282599"/>
            <a:ext cx="7997537" cy="710109"/>
          </a:xfrm>
          <a:solidFill>
            <a:srgbClr val="FFE100"/>
          </a:solidFill>
          <a:ln w="63500">
            <a:solidFill>
              <a:srgbClr val="92D04F"/>
            </a:solidFill>
            <a:prstDash val="solid"/>
          </a:ln>
        </p:spPr>
        <p:txBody>
          <a:bodyPr>
            <a:normAutofit fontScale="90000"/>
          </a:bodyPr>
          <a:p>
            <a:r>
              <a:rPr b="1" i="1" lang="en-GB" u="sng">
                <a:solidFill>
                  <a:srgbClr val="BF0000"/>
                </a:solidFill>
              </a:rPr>
              <a:t>দলীয়</a:t>
            </a:r>
            <a:r>
              <a:rPr altLang="en-GB" b="1" i="1" lang="en-US" u="sng">
                <a:solidFill>
                  <a:srgbClr val="BF0000"/>
                </a:solidFill>
              </a:rPr>
              <a:t> </a:t>
            </a:r>
            <a:r>
              <a:rPr altLang="en-GB" b="1" i="1" lang="en-GB" u="sng">
                <a:solidFill>
                  <a:srgbClr val="BF0000"/>
                </a:solidFill>
              </a:rPr>
              <a:t>ক</a:t>
            </a:r>
            <a:r>
              <a:rPr altLang="en-GB" b="1" i="1" lang="en-GB" u="sng">
                <a:solidFill>
                  <a:srgbClr val="BF0000"/>
                </a:solidFill>
              </a:rPr>
              <a:t>া</a:t>
            </a:r>
            <a:r>
              <a:rPr altLang="en-GB" b="1" i="1" lang="en-GB" u="sng">
                <a:solidFill>
                  <a:srgbClr val="BF0000"/>
                </a:solidFill>
              </a:rPr>
              <a:t>জ</a:t>
            </a:r>
            <a:endParaRPr b="1" i="1" lang="en-GB" u="sng">
              <a:solidFill>
                <a:srgbClr val="BF0000"/>
              </a:solidFill>
            </a:endParaRPr>
          </a:p>
        </p:txBody>
      </p:sp>
      <p:sp>
        <p:nvSpPr>
          <p:cNvPr id="1048617" name=""/>
          <p:cNvSpPr>
            <a:spLocks noGrp="1"/>
          </p:cNvSpPr>
          <p:nvPr>
            <p:ph type="subTitle" idx="1"/>
          </p:nvPr>
        </p:nvSpPr>
        <p:spPr>
          <a:xfrm>
            <a:off x="1143000" y="5786445"/>
            <a:ext cx="6858000" cy="996378"/>
          </a:xfrm>
          <a:solidFill>
            <a:srgbClr val="FF6600"/>
          </a:solidFill>
          <a:ln w="63500">
            <a:solidFill>
              <a:srgbClr val="000000"/>
            </a:solidFill>
            <a:prstDash val="sysDash"/>
          </a:ln>
        </p:spPr>
        <p:txBody>
          <a:bodyPr>
            <a:noAutofit/>
          </a:bodyPr>
          <a:p>
            <a:pPr>
              <a:lnSpc>
                <a:spcPct val="50000"/>
              </a:lnSpc>
            </a:pPr>
            <a:r>
              <a:rPr b="1" sz="5000" i="1" lang="en-GB">
                <a:solidFill>
                  <a:srgbClr val="92D04F"/>
                </a:solidFill>
              </a:rPr>
              <a:t>ব</a:t>
            </a:r>
            <a:r>
              <a:rPr b="1" sz="5000" i="1" lang="en-GB">
                <a:solidFill>
                  <a:srgbClr val="92D04F"/>
                </a:solidFill>
              </a:rPr>
              <a:t>্</a:t>
            </a:r>
            <a:r>
              <a:rPr b="1" sz="5000" i="1" lang="en-GB">
                <a:solidFill>
                  <a:srgbClr val="92D04F"/>
                </a:solidFill>
              </a:rPr>
              <a:t>য</a:t>
            </a:r>
            <a:r>
              <a:rPr b="1" sz="5000" i="1" lang="en-GB">
                <a:solidFill>
                  <a:srgbClr val="92D04F"/>
                </a:solidFill>
              </a:rPr>
              <a:t>া</a:t>
            </a:r>
            <a:r>
              <a:rPr b="1" sz="5000" i="1" lang="en-GB">
                <a:solidFill>
                  <a:srgbClr val="92D04F"/>
                </a:solidFill>
              </a:rPr>
              <a:t>খ</a:t>
            </a:r>
            <a:r>
              <a:rPr b="1" sz="5000" i="1" lang="en-GB">
                <a:solidFill>
                  <a:srgbClr val="92D04F"/>
                </a:solidFill>
              </a:rPr>
              <a:t>্</a:t>
            </a:r>
            <a:r>
              <a:rPr b="1" sz="5000" i="1" lang="en-GB">
                <a:solidFill>
                  <a:srgbClr val="92D04F"/>
                </a:solidFill>
              </a:rPr>
              <a:t>যা</a:t>
            </a:r>
            <a:r>
              <a:rPr altLang="en-GB" b="1" sz="5000" i="1" lang="en-US">
                <a:solidFill>
                  <a:srgbClr val="92D04F"/>
                </a:solidFill>
              </a:rPr>
              <a:t> </a:t>
            </a:r>
            <a:r>
              <a:rPr altLang="en-GB" b="1" sz="5000" i="1" lang="en-GB">
                <a:solidFill>
                  <a:srgbClr val="92D04F"/>
                </a:solidFill>
              </a:rPr>
              <a:t>ক</a:t>
            </a:r>
            <a:r>
              <a:rPr altLang="en-GB" b="1" sz="5000" i="1" lang="en-GB">
                <a:solidFill>
                  <a:srgbClr val="92D04F"/>
                </a:solidFill>
              </a:rPr>
              <a:t>র</a:t>
            </a:r>
            <a:r>
              <a:rPr altLang="en-GB" b="1" sz="5000" i="1" lang="en-US">
                <a:solidFill>
                  <a:srgbClr val="92D04F"/>
                </a:solidFill>
              </a:rPr>
              <a:t>:</a:t>
            </a:r>
            <a:endParaRPr b="1" sz="5000" i="1" lang="en-GB">
              <a:solidFill>
                <a:srgbClr val="92D04F"/>
              </a:solidFill>
            </a:endParaRPr>
          </a:p>
          <a:p>
            <a:pPr>
              <a:lnSpc>
                <a:spcPct val="50000"/>
              </a:lnSpc>
            </a:pPr>
            <a:r>
              <a:rPr altLang="en-GB" b="1" sz="5000" i="1" lang="en-GB">
                <a:solidFill>
                  <a:srgbClr val="92D04F"/>
                </a:solidFill>
              </a:rPr>
              <a:t>و</a:t>
            </a:r>
            <a:r>
              <a:rPr altLang="en-GB" b="1" sz="5000" i="1" lang="en-GB">
                <a:solidFill>
                  <a:srgbClr val="92D04F"/>
                </a:solidFill>
              </a:rPr>
              <a:t>ا</a:t>
            </a:r>
            <a:r>
              <a:rPr altLang="en-GB" b="1" sz="5000" i="1" lang="en-GB">
                <a:solidFill>
                  <a:srgbClr val="92D04F"/>
                </a:solidFill>
              </a:rPr>
              <a:t>ت</a:t>
            </a:r>
            <a:r>
              <a:rPr altLang="en-GB" b="1" sz="5000" i="1" lang="en-GB">
                <a:solidFill>
                  <a:srgbClr val="92D04F"/>
                </a:solidFill>
              </a:rPr>
              <a:t>م</a:t>
            </a:r>
            <a:r>
              <a:rPr altLang="en-GB" b="1" sz="5000" i="1" lang="en-GB">
                <a:solidFill>
                  <a:srgbClr val="92D04F"/>
                </a:solidFill>
              </a:rPr>
              <a:t>و</a:t>
            </a:r>
            <a:r>
              <a:rPr altLang="en-GB" b="1" sz="5000" i="1" lang="en-GB">
                <a:solidFill>
                  <a:srgbClr val="92D04F"/>
                </a:solidFill>
              </a:rPr>
              <a:t>ا</a:t>
            </a:r>
            <a:r>
              <a:rPr altLang="en-GB" b="1" sz="5000" i="1" lang="en-US">
                <a:solidFill>
                  <a:srgbClr val="92D04F"/>
                </a:solidFill>
              </a:rPr>
              <a:t> </a:t>
            </a:r>
            <a:r>
              <a:rPr altLang="en-GB" b="1" sz="5000" i="1" lang="en-GB">
                <a:solidFill>
                  <a:srgbClr val="92D04F"/>
                </a:solidFill>
              </a:rPr>
              <a:t>ا</a:t>
            </a:r>
            <a:r>
              <a:rPr altLang="en-GB" b="1" sz="5000" i="1" lang="en-GB">
                <a:solidFill>
                  <a:srgbClr val="92D04F"/>
                </a:solidFill>
              </a:rPr>
              <a:t>ل</a:t>
            </a:r>
            <a:r>
              <a:rPr altLang="en-GB" b="1" sz="5000" i="1" lang="en-GB">
                <a:solidFill>
                  <a:srgbClr val="92D04F"/>
                </a:solidFill>
              </a:rPr>
              <a:t>ح</a:t>
            </a:r>
            <a:r>
              <a:rPr altLang="en-GB" b="1" sz="5000" i="1" lang="en-GB">
                <a:solidFill>
                  <a:srgbClr val="92D04F"/>
                </a:solidFill>
              </a:rPr>
              <a:t>ج</a:t>
            </a:r>
            <a:r>
              <a:rPr altLang="en-GB" b="1" sz="5000" i="1" lang="en-US">
                <a:solidFill>
                  <a:srgbClr val="92D04F"/>
                </a:solidFill>
              </a:rPr>
              <a:t> </a:t>
            </a:r>
            <a:r>
              <a:rPr altLang="en-GB" b="1" sz="5000" i="1" lang="en-GB">
                <a:solidFill>
                  <a:srgbClr val="92D04F"/>
                </a:solidFill>
              </a:rPr>
              <a:t>والعمرة</a:t>
            </a:r>
            <a:r>
              <a:rPr altLang="en-GB" b="1" sz="5000" i="1" lang="en-US">
                <a:solidFill>
                  <a:srgbClr val="92D04F"/>
                </a:solidFill>
              </a:rPr>
              <a:t> </a:t>
            </a:r>
            <a:r>
              <a:rPr altLang="en-GB" b="1" sz="5000" i="1" lang="en-GB">
                <a:solidFill>
                  <a:srgbClr val="92D04F"/>
                </a:solidFill>
              </a:rPr>
              <a:t>ل</a:t>
            </a:r>
            <a:r>
              <a:rPr altLang="en-GB" b="1" sz="5000" i="1" lang="en-GB">
                <a:solidFill>
                  <a:srgbClr val="92D04F"/>
                </a:solidFill>
              </a:rPr>
              <a:t>ل</a:t>
            </a:r>
            <a:r>
              <a:rPr altLang="en-GB" b="1" sz="5000" i="1" lang="en-GB">
                <a:solidFill>
                  <a:srgbClr val="92D04F"/>
                </a:solidFill>
              </a:rPr>
              <a:t>ه</a:t>
            </a:r>
            <a:r>
              <a:rPr altLang="en-GB" b="1" sz="5000" i="1" lang="en-US">
                <a:solidFill>
                  <a:srgbClr val="92D04F"/>
                </a:solidFill>
              </a:rPr>
              <a:t> </a:t>
            </a:r>
            <a:endParaRPr b="1" sz="5000" i="1" lang="en-GB">
              <a:solidFill>
                <a:srgbClr val="92D04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n/transition/2016/1">
            <p:transition val="wps_teeter_l_1500"/>
          </p:ext>
        </p:extLst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4442" y="66806"/>
            <a:ext cx="9084227" cy="6801481"/>
          </a:xfrm>
          <a:prstGeom prst="rect"/>
        </p:spPr>
      </p:pic>
      <p:sp>
        <p:nvSpPr>
          <p:cNvPr id="1048681" name=""/>
          <p:cNvSpPr>
            <a:spLocks noGrp="1"/>
          </p:cNvSpPr>
          <p:nvPr>
            <p:ph type="ctrTitle"/>
          </p:nvPr>
        </p:nvSpPr>
        <p:spPr>
          <a:xfrm>
            <a:off x="685799" y="433469"/>
            <a:ext cx="7772400" cy="909172"/>
          </a:xfrm>
          <a:solidFill>
            <a:srgbClr val="330066"/>
          </a:solidFill>
          <a:ln w="63500">
            <a:solidFill>
              <a:srgbClr val="92D04F"/>
            </a:solidFill>
            <a:prstDash val="solid"/>
          </a:ln>
        </p:spPr>
        <p:txBody>
          <a:bodyPr/>
          <a:p>
            <a:r>
              <a:rPr b="1" i="1" lang="en-GB" u="sng">
                <a:solidFill>
                  <a:srgbClr val="F46D43"/>
                </a:solidFill>
              </a:rPr>
              <a:t>ম</a:t>
            </a:r>
            <a:r>
              <a:rPr b="1" i="1" lang="en-GB" u="sng">
                <a:solidFill>
                  <a:srgbClr val="F46D43"/>
                </a:solidFill>
              </a:rPr>
              <a:t>ূ</a:t>
            </a:r>
            <a:r>
              <a:rPr b="1" i="1" lang="en-GB" u="sng">
                <a:solidFill>
                  <a:srgbClr val="F46D43"/>
                </a:solidFill>
              </a:rPr>
              <a:t>ল</a:t>
            </a:r>
            <a:r>
              <a:rPr b="1" i="1" lang="en-GB" u="sng">
                <a:solidFill>
                  <a:srgbClr val="F46D43"/>
                </a:solidFill>
              </a:rPr>
              <a:t>্</a:t>
            </a:r>
            <a:r>
              <a:rPr b="1" i="1" lang="en-GB" u="sng">
                <a:solidFill>
                  <a:srgbClr val="F46D43"/>
                </a:solidFill>
              </a:rPr>
              <a:t>যায়ন</a:t>
            </a:r>
            <a:r>
              <a:rPr altLang="en-GB" b="1" i="1" lang="en-US" u="sng">
                <a:solidFill>
                  <a:srgbClr val="F46D43"/>
                </a:solidFill>
              </a:rPr>
              <a:t> </a:t>
            </a:r>
            <a:endParaRPr b="1" i="1" lang="en-GB" u="sng">
              <a:solidFill>
                <a:srgbClr val="F46D43"/>
              </a:solidFill>
            </a:endParaRPr>
          </a:p>
        </p:txBody>
      </p:sp>
      <p:sp>
        <p:nvSpPr>
          <p:cNvPr id="1048682" name=""/>
          <p:cNvSpPr>
            <a:spLocks noGrp="1"/>
          </p:cNvSpPr>
          <p:nvPr>
            <p:ph type="subTitle" idx="1"/>
          </p:nvPr>
        </p:nvSpPr>
        <p:spPr>
          <a:xfrm>
            <a:off x="1142999" y="5582895"/>
            <a:ext cx="6858000" cy="658749"/>
          </a:xfrm>
          <a:solidFill>
            <a:srgbClr val="D04617"/>
          </a:solidFill>
          <a:ln w="63500">
            <a:solidFill>
              <a:srgbClr val="000000"/>
            </a:solidFill>
            <a:prstDash val="sysDash"/>
          </a:ln>
        </p:spPr>
        <p:txBody>
          <a:bodyPr/>
          <a:p>
            <a:r>
              <a:rPr b="1" sz="3500" i="1" lang="en-GB">
                <a:solidFill>
                  <a:srgbClr val="92D04F"/>
                </a:solidFill>
              </a:rPr>
              <a:t>ই</a:t>
            </a:r>
            <a:r>
              <a:rPr b="1" sz="3500" i="1" lang="en-GB">
                <a:solidFill>
                  <a:srgbClr val="92D04F"/>
                </a:solidFill>
              </a:rPr>
              <a:t>স</a:t>
            </a:r>
            <a:r>
              <a:rPr b="1" sz="3500" i="1" lang="en-GB">
                <a:solidFill>
                  <a:srgbClr val="92D04F"/>
                </a:solidFill>
              </a:rPr>
              <a:t>ল</a:t>
            </a:r>
            <a:r>
              <a:rPr b="1" sz="3500" i="1" lang="en-GB">
                <a:solidFill>
                  <a:srgbClr val="92D04F"/>
                </a:solidFill>
              </a:rPr>
              <a:t>া</a:t>
            </a:r>
            <a:r>
              <a:rPr b="1" sz="3500" i="1" lang="en-GB">
                <a:solidFill>
                  <a:srgbClr val="92D04F"/>
                </a:solidFill>
              </a:rPr>
              <a:t>মের</a:t>
            </a:r>
            <a:r>
              <a:rPr altLang="en-GB" b="1" sz="3500" i="1" lang="en-US">
                <a:solidFill>
                  <a:srgbClr val="92D04F"/>
                </a:solidFill>
              </a:rPr>
              <a:t> </a:t>
            </a:r>
            <a:r>
              <a:rPr altLang="en-GB" b="1" sz="3500" i="1" lang="en-GB">
                <a:solidFill>
                  <a:srgbClr val="92D04F"/>
                </a:solidFill>
              </a:rPr>
              <a:t>প</a:t>
            </a:r>
            <a:r>
              <a:rPr altLang="en-GB" b="1" sz="3500" i="1" lang="en-GB">
                <a:solidFill>
                  <a:srgbClr val="92D04F"/>
                </a:solidFill>
              </a:rPr>
              <a:t>ন</a:t>
            </a:r>
            <a:r>
              <a:rPr altLang="en-GB" b="1" sz="3500" i="1" lang="en-GB">
                <a:solidFill>
                  <a:srgbClr val="92D04F"/>
                </a:solidFill>
              </a:rPr>
              <a:t>্</a:t>
            </a:r>
            <a:r>
              <a:rPr altLang="en-GB" b="1" sz="3500" i="1" lang="en-GB">
                <a:solidFill>
                  <a:srgbClr val="92D04F"/>
                </a:solidFill>
              </a:rPr>
              <a:t>ঞ</a:t>
            </a:r>
            <a:r>
              <a:rPr altLang="en-GB" b="1" sz="3500" i="1" lang="en-GB">
                <a:solidFill>
                  <a:srgbClr val="92D04F"/>
                </a:solidFill>
              </a:rPr>
              <a:t>ম</a:t>
            </a:r>
            <a:r>
              <a:rPr altLang="en-GB" b="1" sz="3500" i="1" lang="en-US">
                <a:solidFill>
                  <a:srgbClr val="92D04F"/>
                </a:solidFill>
              </a:rPr>
              <a:t> </a:t>
            </a:r>
            <a:r>
              <a:rPr altLang="en-GB" b="1" sz="3500" i="1" lang="en-GB">
                <a:solidFill>
                  <a:srgbClr val="92D04F"/>
                </a:solidFill>
              </a:rPr>
              <a:t>স</a:t>
            </a:r>
            <a:r>
              <a:rPr altLang="en-GB" b="1" sz="3500" i="1" lang="en-GB">
                <a:solidFill>
                  <a:srgbClr val="92D04F"/>
                </a:solidFill>
              </a:rPr>
              <a:t>্</a:t>
            </a:r>
            <a:r>
              <a:rPr altLang="en-GB" b="1" sz="3500" i="1" lang="en-GB">
                <a:solidFill>
                  <a:srgbClr val="92D04F"/>
                </a:solidFill>
              </a:rPr>
              <a:t>ত</a:t>
            </a:r>
            <a:r>
              <a:rPr altLang="en-GB" b="1" sz="3500" i="1" lang="en-GB">
                <a:solidFill>
                  <a:srgbClr val="92D04F"/>
                </a:solidFill>
              </a:rPr>
              <a:t>ম</a:t>
            </a:r>
            <a:r>
              <a:rPr altLang="en-GB" b="1" sz="3500" i="1" lang="en-GB">
                <a:solidFill>
                  <a:srgbClr val="92D04F"/>
                </a:solidFill>
              </a:rPr>
              <a:t>্</a:t>
            </a:r>
            <a:r>
              <a:rPr altLang="en-GB" b="1" sz="3500" i="1" lang="en-GB">
                <a:solidFill>
                  <a:srgbClr val="92D04F"/>
                </a:solidFill>
              </a:rPr>
              <a:t>ভ</a:t>
            </a:r>
            <a:r>
              <a:rPr altLang="en-GB" b="1" sz="3500" i="1" lang="en-US">
                <a:solidFill>
                  <a:srgbClr val="92D04F"/>
                </a:solidFill>
              </a:rPr>
              <a:t> </a:t>
            </a:r>
            <a:r>
              <a:rPr altLang="en-GB" b="1" sz="3500" i="1" lang="en-GB">
                <a:solidFill>
                  <a:srgbClr val="92D04F"/>
                </a:solidFill>
              </a:rPr>
              <a:t>স</a:t>
            </a:r>
            <a:r>
              <a:rPr altLang="en-GB" b="1" sz="3500" i="1" lang="en-GB">
                <a:solidFill>
                  <a:srgbClr val="92D04F"/>
                </a:solidFill>
              </a:rPr>
              <a:t>ম</a:t>
            </a:r>
            <a:r>
              <a:rPr altLang="en-GB" b="1" sz="3500" i="1" lang="en-GB">
                <a:solidFill>
                  <a:srgbClr val="92D04F"/>
                </a:solidFill>
              </a:rPr>
              <a:t>্</a:t>
            </a:r>
            <a:r>
              <a:rPr altLang="en-GB" b="1" sz="3500" i="1" lang="en-GB">
                <a:solidFill>
                  <a:srgbClr val="92D04F"/>
                </a:solidFill>
              </a:rPr>
              <a:t>পর্কে</a:t>
            </a:r>
            <a:r>
              <a:rPr altLang="en-GB" b="1" sz="3500" i="1" lang="en-US">
                <a:solidFill>
                  <a:srgbClr val="92D04F"/>
                </a:solidFill>
              </a:rPr>
              <a:t> </a:t>
            </a:r>
            <a:r>
              <a:rPr altLang="en-GB" b="1" sz="3500" i="1" lang="en-GB">
                <a:solidFill>
                  <a:srgbClr val="92D04F"/>
                </a:solidFill>
              </a:rPr>
              <a:t>ল</a:t>
            </a:r>
            <a:r>
              <a:rPr altLang="en-GB" b="1" sz="3500" i="1" lang="en-GB">
                <a:solidFill>
                  <a:srgbClr val="92D04F"/>
                </a:solidFill>
              </a:rPr>
              <a:t>ি</a:t>
            </a:r>
            <a:r>
              <a:rPr altLang="en-GB" b="1" sz="3500" i="1" lang="en-GB">
                <a:solidFill>
                  <a:srgbClr val="92D04F"/>
                </a:solidFill>
              </a:rPr>
              <a:t>খ</a:t>
            </a:r>
            <a:r>
              <a:rPr altLang="en-GB" b="1" sz="3500" i="1" lang="en-GB">
                <a:solidFill>
                  <a:srgbClr val="92D04F"/>
                </a:solidFill>
              </a:rPr>
              <a:t>।</a:t>
            </a:r>
            <a:endParaRPr b="1" sz="3500" i="1" lang="en-GB">
              <a:solidFill>
                <a:srgbClr val="92D04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n/transition/2016/1">
            <p:transition val="wps_twist_l_1500"/>
          </p:ext>
        </p:extLst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>
          <a:solidFill>
            <a:srgbClr val="008000"/>
          </a:solidFill>
          <a:ln w="63500">
            <a:solidFill>
              <a:srgbClr val="02A5E3"/>
            </a:solidFill>
            <a:prstDash val="solid"/>
          </a:ln>
        </p:spPr>
        <p:txBody>
          <a:bodyPr/>
          <a:p>
            <a:pPr algn="ctr"/>
            <a:r>
              <a:rPr b="1" sz="7800" i="1" lang="en-GB" u="sng">
                <a:solidFill>
                  <a:srgbClr val="FF6600"/>
                </a:solidFill>
              </a:rPr>
              <a:t>প</a:t>
            </a:r>
            <a:r>
              <a:rPr b="1" sz="7800" i="1" lang="en-GB" u="sng">
                <a:solidFill>
                  <a:srgbClr val="FF6600"/>
                </a:solidFill>
              </a:rPr>
              <a:t>র</a:t>
            </a:r>
            <a:r>
              <a:rPr b="1" sz="7800" i="1" lang="en-GB" u="sng">
                <a:solidFill>
                  <a:srgbClr val="FF6600"/>
                </a:solidFill>
              </a:rPr>
              <a:t>ি</a:t>
            </a:r>
            <a:r>
              <a:rPr b="1" sz="7800" i="1" lang="en-GB" u="sng">
                <a:solidFill>
                  <a:srgbClr val="FF6600"/>
                </a:solidFill>
              </a:rPr>
              <a:t>চ</a:t>
            </a:r>
            <a:r>
              <a:rPr b="1" sz="7800" i="1" lang="en-GB" u="sng">
                <a:solidFill>
                  <a:srgbClr val="FF6600"/>
                </a:solidFill>
              </a:rPr>
              <a:t>ি</a:t>
            </a:r>
            <a:r>
              <a:rPr b="1" sz="7800" i="1" lang="en-GB" u="sng">
                <a:solidFill>
                  <a:srgbClr val="FF6600"/>
                </a:solidFill>
              </a:rPr>
              <a:t>তি</a:t>
            </a:r>
            <a:r>
              <a:rPr altLang="en-GB" b="1" sz="7800" i="1" lang="en-US" u="sng">
                <a:solidFill>
                  <a:srgbClr val="FF6600"/>
                </a:solidFill>
              </a:rPr>
              <a:t> </a:t>
            </a:r>
            <a:endParaRPr b="1" sz="7800" i="1" lang="en-GB" u="sng">
              <a:solidFill>
                <a:srgbClr val="FF6600"/>
              </a:solidFill>
            </a:endParaRPr>
          </a:p>
        </p:txBody>
      </p:sp>
      <p:sp>
        <p:nvSpPr>
          <p:cNvPr id="1048594" name=""/>
          <p:cNvSpPr>
            <a:spLocks noGrp="1"/>
          </p:cNvSpPr>
          <p:nvPr>
            <p:ph sz="half" idx="1"/>
          </p:nvPr>
        </p:nvSpPr>
        <p:spPr>
          <a:solidFill>
            <a:srgbClr val="000080"/>
          </a:solidFill>
          <a:ln w="63500">
            <a:solidFill>
              <a:srgbClr val="92D04F"/>
            </a:solidFill>
            <a:prstDash val="sysDash"/>
          </a:ln>
        </p:spPr>
        <p:txBody>
          <a:bodyPr/>
          <a:p>
            <a:pPr indent="0" marL="0">
              <a:buNone/>
            </a:pPr>
            <a:r>
              <a:rPr b="1" i="1" lang="en-GB">
                <a:solidFill>
                  <a:srgbClr val="FFC000"/>
                </a:solidFill>
              </a:rPr>
              <a:t>ম</a:t>
            </a:r>
            <a:r>
              <a:rPr b="1" i="1" lang="en-GB">
                <a:solidFill>
                  <a:srgbClr val="FFC000"/>
                </a:solidFill>
              </a:rPr>
              <a:t>া</a:t>
            </a:r>
            <a:r>
              <a:rPr b="1" i="1" lang="en-GB">
                <a:solidFill>
                  <a:srgbClr val="FFC000"/>
                </a:solidFill>
              </a:rPr>
              <a:t>শ</a:t>
            </a:r>
            <a:r>
              <a:rPr b="1" i="1" lang="en-GB">
                <a:solidFill>
                  <a:srgbClr val="FFC000"/>
                </a:solidFill>
              </a:rPr>
              <a:t>ক</a:t>
            </a:r>
            <a:r>
              <a:rPr b="1" i="1" lang="en-GB">
                <a:solidFill>
                  <a:srgbClr val="FFC000"/>
                </a:solidFill>
              </a:rPr>
              <a:t>ু</a:t>
            </a:r>
            <a:r>
              <a:rPr b="1" i="1" lang="en-GB">
                <a:solidFill>
                  <a:srgbClr val="FFC000"/>
                </a:solidFill>
              </a:rPr>
              <a:t>র</a:t>
            </a:r>
            <a:r>
              <a:rPr b="1" i="1" lang="en-GB">
                <a:solidFill>
                  <a:srgbClr val="FFC000"/>
                </a:solidFill>
              </a:rPr>
              <a:t>া</a:t>
            </a:r>
            <a:r>
              <a:rPr altLang="en-GB" b="1" i="1" lang="en-US">
                <a:solidFill>
                  <a:srgbClr val="FFC000"/>
                </a:solidFill>
              </a:rPr>
              <a:t> </a:t>
            </a:r>
            <a:r>
              <a:rPr altLang="en-GB" b="1" i="1" lang="en-GB">
                <a:solidFill>
                  <a:srgbClr val="FFC000"/>
                </a:solidFill>
              </a:rPr>
              <a:t>খ</a:t>
            </a:r>
            <a:r>
              <a:rPr altLang="en-GB" b="1" i="1" lang="en-GB">
                <a:solidFill>
                  <a:srgbClr val="FFC000"/>
                </a:solidFill>
              </a:rPr>
              <a:t>া</a:t>
            </a:r>
            <a:r>
              <a:rPr altLang="en-GB" b="1" i="1" lang="en-GB">
                <a:solidFill>
                  <a:srgbClr val="FFC000"/>
                </a:solidFill>
              </a:rPr>
              <a:t>ত</a:t>
            </a:r>
            <a:r>
              <a:rPr altLang="en-GB" b="1" i="1" lang="en-GB">
                <a:solidFill>
                  <a:srgbClr val="FFC000"/>
                </a:solidFill>
              </a:rPr>
              <a:t>ু</a:t>
            </a:r>
            <a:r>
              <a:rPr altLang="en-GB" b="1" i="1" lang="en-GB">
                <a:solidFill>
                  <a:srgbClr val="FFC000"/>
                </a:solidFill>
              </a:rPr>
              <a:t>ন</a:t>
            </a:r>
            <a:endParaRPr b="1" i="1" lang="en-GB">
              <a:solidFill>
                <a:srgbClr val="FFC000"/>
              </a:solidFill>
            </a:endParaRPr>
          </a:p>
          <a:p>
            <a:pPr indent="0" marL="0">
              <a:buNone/>
            </a:pPr>
            <a:r>
              <a:rPr altLang="en-GB" b="1" i="1" lang="en-GB">
                <a:solidFill>
                  <a:srgbClr val="FFC000"/>
                </a:solidFill>
              </a:rPr>
              <a:t>স</a:t>
            </a:r>
            <a:r>
              <a:rPr altLang="en-GB" b="1" i="1" lang="en-GB">
                <a:solidFill>
                  <a:srgbClr val="FFC000"/>
                </a:solidFill>
              </a:rPr>
              <a:t>হ</a:t>
            </a:r>
            <a:r>
              <a:rPr altLang="en-GB" b="1" i="1" lang="en-GB">
                <a:solidFill>
                  <a:srgbClr val="FFC000"/>
                </a:solidFill>
              </a:rPr>
              <a:t>ক</a:t>
            </a:r>
            <a:r>
              <a:rPr altLang="en-GB" b="1" i="1" lang="en-GB">
                <a:solidFill>
                  <a:srgbClr val="FFC000"/>
                </a:solidFill>
              </a:rPr>
              <a:t>া</a:t>
            </a:r>
            <a:r>
              <a:rPr altLang="en-GB" b="1" i="1" lang="en-GB">
                <a:solidFill>
                  <a:srgbClr val="FFC000"/>
                </a:solidFill>
              </a:rPr>
              <a:t>র</a:t>
            </a:r>
            <a:r>
              <a:rPr altLang="en-GB" b="1" i="1" lang="en-GB">
                <a:solidFill>
                  <a:srgbClr val="FFC000"/>
                </a:solidFill>
              </a:rPr>
              <a:t>ী</a:t>
            </a:r>
            <a:r>
              <a:rPr altLang="en-GB" b="1" i="1" lang="en-US">
                <a:solidFill>
                  <a:srgbClr val="FFC000"/>
                </a:solidFill>
              </a:rPr>
              <a:t> </a:t>
            </a:r>
            <a:r>
              <a:rPr altLang="en-GB" b="1" i="1" lang="en-GB">
                <a:solidFill>
                  <a:srgbClr val="FFC000"/>
                </a:solidFill>
              </a:rPr>
              <a:t>ম</a:t>
            </a:r>
            <a:r>
              <a:rPr altLang="en-GB" b="1" i="1" lang="en-GB">
                <a:solidFill>
                  <a:srgbClr val="FFC000"/>
                </a:solidFill>
              </a:rPr>
              <a:t>ৌ</a:t>
            </a:r>
            <a:r>
              <a:rPr altLang="en-GB" b="1" i="1" lang="en-GB">
                <a:solidFill>
                  <a:srgbClr val="FFC000"/>
                </a:solidFill>
              </a:rPr>
              <a:t>ল</a:t>
            </a:r>
            <a:r>
              <a:rPr altLang="en-GB" b="1" i="1" lang="en-GB">
                <a:solidFill>
                  <a:srgbClr val="FFC000"/>
                </a:solidFill>
              </a:rPr>
              <a:t>ভ</a:t>
            </a:r>
            <a:r>
              <a:rPr altLang="en-GB" b="1" i="1" lang="en-GB">
                <a:solidFill>
                  <a:srgbClr val="FFC000"/>
                </a:solidFill>
              </a:rPr>
              <a:t>ী</a:t>
            </a:r>
            <a:r>
              <a:rPr altLang="en-GB" b="1" i="1" lang="en-US">
                <a:solidFill>
                  <a:srgbClr val="FFC000"/>
                </a:solidFill>
              </a:rPr>
              <a:t>,</a:t>
            </a:r>
            <a:endParaRPr b="1" i="1" lang="en-GB">
              <a:solidFill>
                <a:srgbClr val="FFC000"/>
              </a:solidFill>
            </a:endParaRPr>
          </a:p>
          <a:p>
            <a:pPr indent="0" marL="0">
              <a:buNone/>
            </a:pPr>
            <a:r>
              <a:rPr altLang="en-GB" b="1" i="1" lang="en-GB">
                <a:solidFill>
                  <a:srgbClr val="FFC000"/>
                </a:solidFill>
              </a:rPr>
              <a:t>ক</a:t>
            </a:r>
            <a:r>
              <a:rPr altLang="en-GB" b="1" i="1" lang="en-GB">
                <a:solidFill>
                  <a:srgbClr val="FFC000"/>
                </a:solidFill>
              </a:rPr>
              <a:t>া</a:t>
            </a:r>
            <a:r>
              <a:rPr altLang="en-GB" b="1" i="1" lang="en-GB">
                <a:solidFill>
                  <a:srgbClr val="FFC000"/>
                </a:solidFill>
              </a:rPr>
              <a:t>ত</a:t>
            </a:r>
            <a:r>
              <a:rPr altLang="en-GB" b="1" i="1" lang="en-GB">
                <a:solidFill>
                  <a:srgbClr val="FFC000"/>
                </a:solidFill>
              </a:rPr>
              <a:t>ল</a:t>
            </a:r>
            <a:r>
              <a:rPr altLang="en-GB" b="1" i="1" lang="en-GB">
                <a:solidFill>
                  <a:srgbClr val="FFC000"/>
                </a:solidFill>
              </a:rPr>
              <a:t>া</a:t>
            </a:r>
            <a:r>
              <a:rPr altLang="en-GB" b="1" i="1" lang="en-GB">
                <a:solidFill>
                  <a:srgbClr val="FFC000"/>
                </a:solidFill>
              </a:rPr>
              <a:t>স</a:t>
            </a:r>
            <a:r>
              <a:rPr altLang="en-GB" b="1" i="1" lang="en-GB">
                <a:solidFill>
                  <a:srgbClr val="FFC000"/>
                </a:solidFill>
              </a:rPr>
              <a:t>ে</a:t>
            </a:r>
            <a:r>
              <a:rPr altLang="en-GB" b="1" i="1" lang="en-GB">
                <a:solidFill>
                  <a:srgbClr val="FFC000"/>
                </a:solidFill>
              </a:rPr>
              <a:t>ন</a:t>
            </a:r>
            <a:r>
              <a:rPr altLang="en-GB" b="1" i="1" lang="en-US">
                <a:solidFill>
                  <a:srgbClr val="FFC000"/>
                </a:solidFill>
              </a:rPr>
              <a:t> </a:t>
            </a:r>
            <a:r>
              <a:rPr altLang="en-GB" b="1" i="1" lang="en-GB">
                <a:solidFill>
                  <a:srgbClr val="FFC000"/>
                </a:solidFill>
              </a:rPr>
              <a:t>ক</a:t>
            </a:r>
            <a:r>
              <a:rPr altLang="en-GB" b="1" i="1" lang="en-GB">
                <a:solidFill>
                  <a:srgbClr val="FFC000"/>
                </a:solidFill>
              </a:rPr>
              <a:t>া</a:t>
            </a:r>
            <a:r>
              <a:rPr altLang="en-GB" b="1" i="1" lang="en-GB">
                <a:solidFill>
                  <a:srgbClr val="FFC000"/>
                </a:solidFill>
              </a:rPr>
              <a:t>দ</a:t>
            </a:r>
            <a:r>
              <a:rPr altLang="en-GB" b="1" i="1" lang="en-GB">
                <a:solidFill>
                  <a:srgbClr val="FFC000"/>
                </a:solidFill>
              </a:rPr>
              <a:t>ে</a:t>
            </a:r>
            <a:r>
              <a:rPr altLang="en-GB" b="1" i="1" lang="en-GB">
                <a:solidFill>
                  <a:srgbClr val="FFC000"/>
                </a:solidFill>
              </a:rPr>
              <a:t>র</a:t>
            </a:r>
            <a:r>
              <a:rPr altLang="en-GB" b="1" i="1" lang="en-GB">
                <a:solidFill>
                  <a:srgbClr val="FFC000"/>
                </a:solidFill>
              </a:rPr>
              <a:t>ি</a:t>
            </a:r>
            <a:r>
              <a:rPr altLang="en-GB" b="1" i="1" lang="en-GB">
                <a:solidFill>
                  <a:srgbClr val="FFC000"/>
                </a:solidFill>
              </a:rPr>
              <a:t>য়</a:t>
            </a:r>
            <a:r>
              <a:rPr altLang="en-GB" b="1" i="1" lang="en-GB">
                <a:solidFill>
                  <a:srgbClr val="FFC000"/>
                </a:solidFill>
              </a:rPr>
              <a:t>া</a:t>
            </a:r>
            <a:r>
              <a:rPr altLang="en-GB" b="1" i="1" lang="en-US">
                <a:solidFill>
                  <a:srgbClr val="FFC000"/>
                </a:solidFill>
              </a:rPr>
              <a:t> </a:t>
            </a:r>
            <a:r>
              <a:rPr altLang="en-GB" b="1" i="1" lang="en-GB">
                <a:solidFill>
                  <a:srgbClr val="FFC000"/>
                </a:solidFill>
              </a:rPr>
              <a:t>ক</a:t>
            </a:r>
            <a:r>
              <a:rPr altLang="en-GB" b="1" i="1" lang="en-GB">
                <a:solidFill>
                  <a:srgbClr val="FFC000"/>
                </a:solidFill>
              </a:rPr>
              <a:t>া</a:t>
            </a:r>
            <a:r>
              <a:rPr altLang="en-GB" b="1" i="1" lang="en-GB">
                <a:solidFill>
                  <a:srgbClr val="FFC000"/>
                </a:solidFill>
              </a:rPr>
              <a:t>ম</a:t>
            </a:r>
            <a:r>
              <a:rPr altLang="en-GB" b="1" i="1" lang="en-GB">
                <a:solidFill>
                  <a:srgbClr val="FFC000"/>
                </a:solidFill>
              </a:rPr>
              <a:t>ি</a:t>
            </a:r>
            <a:r>
              <a:rPr altLang="en-GB" b="1" i="1" lang="en-GB">
                <a:solidFill>
                  <a:srgbClr val="FFC000"/>
                </a:solidFill>
              </a:rPr>
              <a:t>ল</a:t>
            </a:r>
            <a:r>
              <a:rPr altLang="en-GB" b="1" i="1" lang="en-US">
                <a:solidFill>
                  <a:srgbClr val="FFC000"/>
                </a:solidFill>
              </a:rPr>
              <a:t> </a:t>
            </a:r>
            <a:r>
              <a:rPr altLang="en-GB" b="1" i="1" lang="en-GB">
                <a:solidFill>
                  <a:srgbClr val="FFC000"/>
                </a:solidFill>
              </a:rPr>
              <a:t>ম</a:t>
            </a:r>
            <a:r>
              <a:rPr altLang="en-GB" b="1" i="1" lang="en-GB">
                <a:solidFill>
                  <a:srgbClr val="FFC000"/>
                </a:solidFill>
              </a:rPr>
              <a:t>া</a:t>
            </a:r>
            <a:r>
              <a:rPr altLang="en-GB" b="1" i="1" lang="en-GB">
                <a:solidFill>
                  <a:srgbClr val="FFC000"/>
                </a:solidFill>
              </a:rPr>
              <a:t>দ</a:t>
            </a:r>
            <a:r>
              <a:rPr altLang="en-GB" b="1" i="1" lang="en-GB">
                <a:solidFill>
                  <a:srgbClr val="FFC000"/>
                </a:solidFill>
              </a:rPr>
              <a:t>্</a:t>
            </a:r>
            <a:r>
              <a:rPr altLang="en-GB" b="1" i="1" lang="en-GB">
                <a:solidFill>
                  <a:srgbClr val="FFC000"/>
                </a:solidFill>
              </a:rPr>
              <a:t>র</a:t>
            </a:r>
            <a:r>
              <a:rPr altLang="en-GB" b="1" i="1" lang="en-GB">
                <a:solidFill>
                  <a:srgbClr val="FFC000"/>
                </a:solidFill>
              </a:rPr>
              <a:t>া</a:t>
            </a:r>
            <a:r>
              <a:rPr altLang="en-GB" b="1" i="1" lang="en-GB">
                <a:solidFill>
                  <a:srgbClr val="FFC000"/>
                </a:solidFill>
              </a:rPr>
              <a:t>স</a:t>
            </a:r>
            <a:r>
              <a:rPr altLang="en-GB" b="1" i="1" lang="en-GB">
                <a:solidFill>
                  <a:srgbClr val="FFC000"/>
                </a:solidFill>
              </a:rPr>
              <a:t>া</a:t>
            </a:r>
            <a:r>
              <a:rPr altLang="en-GB" b="1" i="1" lang="en-US">
                <a:solidFill>
                  <a:srgbClr val="FFC000"/>
                </a:solidFill>
              </a:rPr>
              <a:t>,</a:t>
            </a:r>
            <a:r>
              <a:rPr altLang="en-GB" b="1" i="1" lang="en-US">
                <a:solidFill>
                  <a:srgbClr val="FFC000"/>
                </a:solidFill>
              </a:rPr>
              <a:t> </a:t>
            </a:r>
            <a:r>
              <a:rPr altLang="en-GB" b="1" i="1" lang="en-GB">
                <a:solidFill>
                  <a:srgbClr val="FFC000"/>
                </a:solidFill>
              </a:rPr>
              <a:t>স</a:t>
            </a:r>
            <a:r>
              <a:rPr altLang="en-GB" b="1" i="1" lang="en-GB">
                <a:solidFill>
                  <a:srgbClr val="FFC000"/>
                </a:solidFill>
              </a:rPr>
              <a:t>দ</a:t>
            </a:r>
            <a:r>
              <a:rPr altLang="en-GB" b="1" i="1" lang="en-GB">
                <a:solidFill>
                  <a:srgbClr val="FFC000"/>
                </a:solidFill>
              </a:rPr>
              <a:t>র</a:t>
            </a:r>
            <a:r>
              <a:rPr altLang="en-GB" b="1" i="1" lang="en-US">
                <a:solidFill>
                  <a:srgbClr val="FFC000"/>
                </a:solidFill>
              </a:rPr>
              <a:t>,</a:t>
            </a:r>
            <a:r>
              <a:rPr altLang="en-GB" b="1" i="1" lang="en-GB">
                <a:solidFill>
                  <a:srgbClr val="FFC000"/>
                </a:solidFill>
              </a:rPr>
              <a:t>ম</a:t>
            </a:r>
            <a:r>
              <a:rPr altLang="en-GB" b="1" i="1" lang="en-GB">
                <a:solidFill>
                  <a:srgbClr val="FFC000"/>
                </a:solidFill>
              </a:rPr>
              <a:t>য়</a:t>
            </a:r>
            <a:r>
              <a:rPr altLang="en-GB" b="1" i="1" lang="en-GB">
                <a:solidFill>
                  <a:srgbClr val="FFC000"/>
                </a:solidFill>
              </a:rPr>
              <a:t>ম</a:t>
            </a:r>
            <a:r>
              <a:rPr altLang="en-GB" b="1" i="1" lang="en-GB">
                <a:solidFill>
                  <a:srgbClr val="FFC000"/>
                </a:solidFill>
              </a:rPr>
              <a:t>ন</a:t>
            </a:r>
            <a:r>
              <a:rPr altLang="en-GB" b="1" i="1" lang="en-GB">
                <a:solidFill>
                  <a:srgbClr val="FFC000"/>
                </a:solidFill>
              </a:rPr>
              <a:t>সিংহ</a:t>
            </a:r>
            <a:r>
              <a:rPr altLang="en-GB" b="1" i="1" lang="en-GB">
                <a:solidFill>
                  <a:srgbClr val="FFC000"/>
                </a:solidFill>
              </a:rPr>
              <a:t>।</a:t>
            </a:r>
            <a:endParaRPr b="1" i="1" lang="en-GB">
              <a:solidFill>
                <a:srgbClr val="FFC000"/>
              </a:solidFill>
            </a:endParaRPr>
          </a:p>
          <a:p>
            <a:pPr indent="0" marL="0">
              <a:buNone/>
            </a:pPr>
            <a:r>
              <a:rPr altLang="en-GB" b="1" i="1" lang="en-US">
                <a:solidFill>
                  <a:srgbClr val="FFC000"/>
                </a:solidFill>
              </a:rPr>
              <a:t>ummemansura0011@gmail.com</a:t>
            </a:r>
            <a:r>
              <a:rPr altLang="en-GB" b="1" i="1" lang="en-US">
                <a:solidFill>
                  <a:srgbClr val="FFC000"/>
                </a:solidFill>
              </a:rPr>
              <a:t> </a:t>
            </a:r>
            <a:endParaRPr b="1" i="1" lang="en-GB">
              <a:solidFill>
                <a:srgbClr val="FFC000"/>
              </a:solidFill>
            </a:endParaRPr>
          </a:p>
        </p:txBody>
      </p:sp>
      <p:sp>
        <p:nvSpPr>
          <p:cNvPr id="1048595" name=""/>
          <p:cNvSpPr>
            <a:spLocks noGrp="1"/>
          </p:cNvSpPr>
          <p:nvPr>
            <p:ph sz="half" idx="2"/>
          </p:nvPr>
        </p:nvSpPr>
        <p:spPr>
          <a:solidFill>
            <a:srgbClr val="000080"/>
          </a:solidFill>
          <a:ln w="63500">
            <a:solidFill>
              <a:srgbClr val="92D04F"/>
            </a:solidFill>
            <a:prstDash val="sysDash"/>
          </a:ln>
        </p:spPr>
        <p:txBody>
          <a:bodyPr/>
          <a:p>
            <a:pPr algn="ctr" indent="0" marL="0">
              <a:buNone/>
            </a:pPr>
            <a:r>
              <a:rPr b="1" i="1" lang="en-GB">
                <a:solidFill>
                  <a:srgbClr val="FFC000"/>
                </a:solidFill>
              </a:rPr>
              <a:t>ন</a:t>
            </a:r>
            <a:r>
              <a:rPr b="1" i="1" lang="en-GB">
                <a:solidFill>
                  <a:srgbClr val="FFC000"/>
                </a:solidFill>
              </a:rPr>
              <a:t>ব</a:t>
            </a:r>
            <a:r>
              <a:rPr b="1" i="1" lang="en-GB">
                <a:solidFill>
                  <a:srgbClr val="FFC000"/>
                </a:solidFill>
              </a:rPr>
              <a:t>ম</a:t>
            </a:r>
            <a:r>
              <a:rPr altLang="en-GB" b="1" i="1" lang="en-US">
                <a:solidFill>
                  <a:srgbClr val="FFC000"/>
                </a:solidFill>
              </a:rPr>
              <a:t> </a:t>
            </a:r>
            <a:r>
              <a:rPr altLang="en-GB" b="1" i="1" lang="en-GB">
                <a:solidFill>
                  <a:srgbClr val="FFC000"/>
                </a:solidFill>
              </a:rPr>
              <a:t>শ্রেণি</a:t>
            </a:r>
            <a:endParaRPr b="1" i="1" lang="en-GB">
              <a:solidFill>
                <a:srgbClr val="FFC000"/>
              </a:solidFill>
            </a:endParaRPr>
          </a:p>
          <a:p>
            <a:pPr algn="ctr" indent="0" marL="0">
              <a:buNone/>
            </a:pPr>
            <a:r>
              <a:rPr altLang="en-GB" b="1" i="1" lang="en-GB">
                <a:solidFill>
                  <a:srgbClr val="FFC000"/>
                </a:solidFill>
              </a:rPr>
              <a:t>ক</a:t>
            </a:r>
            <a:r>
              <a:rPr altLang="en-GB" b="1" i="1" lang="en-GB">
                <a:solidFill>
                  <a:srgbClr val="FFC000"/>
                </a:solidFill>
              </a:rPr>
              <a:t>ু</a:t>
            </a:r>
            <a:r>
              <a:rPr altLang="en-GB" b="1" i="1" lang="en-GB">
                <a:solidFill>
                  <a:srgbClr val="FFC000"/>
                </a:solidFill>
              </a:rPr>
              <a:t>র</a:t>
            </a:r>
            <a:r>
              <a:rPr altLang="en-GB" b="1" i="1" lang="en-GB">
                <a:solidFill>
                  <a:srgbClr val="FFC000"/>
                </a:solidFill>
              </a:rPr>
              <a:t>আন</a:t>
            </a:r>
            <a:r>
              <a:rPr altLang="en-GB" b="1" i="1" lang="en-US">
                <a:solidFill>
                  <a:srgbClr val="FFC000"/>
                </a:solidFill>
              </a:rPr>
              <a:t> </a:t>
            </a:r>
            <a:r>
              <a:rPr altLang="en-GB" b="1" i="1" lang="en-GB">
                <a:solidFill>
                  <a:srgbClr val="FFC000"/>
                </a:solidFill>
              </a:rPr>
              <a:t>ম</a:t>
            </a:r>
            <a:r>
              <a:rPr altLang="en-GB" b="1" i="1" lang="en-GB">
                <a:solidFill>
                  <a:srgbClr val="FFC000"/>
                </a:solidFill>
              </a:rPr>
              <a:t>া</a:t>
            </a:r>
            <a:r>
              <a:rPr altLang="en-GB" b="1" i="1" lang="en-GB">
                <a:solidFill>
                  <a:srgbClr val="FFC000"/>
                </a:solidFill>
              </a:rPr>
              <a:t>জ</a:t>
            </a:r>
            <a:r>
              <a:rPr altLang="en-GB" b="1" i="1" lang="en-GB">
                <a:solidFill>
                  <a:srgbClr val="FFC000"/>
                </a:solidFill>
              </a:rPr>
              <a:t>ি</a:t>
            </a:r>
            <a:r>
              <a:rPr altLang="en-GB" b="1" i="1" lang="en-GB">
                <a:solidFill>
                  <a:srgbClr val="FFC000"/>
                </a:solidFill>
              </a:rPr>
              <a:t>দ</a:t>
            </a:r>
            <a:endParaRPr b="1" i="1" lang="en-GB">
              <a:solidFill>
                <a:srgbClr val="FFC000"/>
              </a:solidFill>
            </a:endParaRPr>
          </a:p>
          <a:p>
            <a:pPr algn="ctr" indent="0" marL="0">
              <a:buNone/>
            </a:pPr>
            <a:r>
              <a:rPr altLang="en-GB" b="1" i="1" lang="en-GB">
                <a:solidFill>
                  <a:srgbClr val="FFC000"/>
                </a:solidFill>
              </a:rPr>
              <a:t>স</a:t>
            </a:r>
            <a:r>
              <a:rPr altLang="en-GB" b="1" i="1" lang="en-GB">
                <a:solidFill>
                  <a:srgbClr val="FFC000"/>
                </a:solidFill>
              </a:rPr>
              <a:t>ু</a:t>
            </a:r>
            <a:r>
              <a:rPr altLang="en-GB" b="1" i="1" lang="en-GB">
                <a:solidFill>
                  <a:srgbClr val="FFC000"/>
                </a:solidFill>
              </a:rPr>
              <a:t>র</a:t>
            </a:r>
            <a:r>
              <a:rPr altLang="en-GB" b="1" i="1" lang="en-GB">
                <a:solidFill>
                  <a:srgbClr val="FFC000"/>
                </a:solidFill>
              </a:rPr>
              <a:t>া</a:t>
            </a:r>
            <a:r>
              <a:rPr altLang="en-GB" b="1" i="1" lang="en-US">
                <a:solidFill>
                  <a:srgbClr val="FFC000"/>
                </a:solidFill>
              </a:rPr>
              <a:t> </a:t>
            </a:r>
            <a:r>
              <a:rPr altLang="en-GB" b="1" i="1" lang="en-GB">
                <a:solidFill>
                  <a:srgbClr val="FFC000"/>
                </a:solidFill>
              </a:rPr>
              <a:t>ব</a:t>
            </a:r>
            <a:r>
              <a:rPr altLang="en-GB" b="1" i="1" lang="en-GB">
                <a:solidFill>
                  <a:srgbClr val="FFC000"/>
                </a:solidFill>
              </a:rPr>
              <a:t>া</a:t>
            </a:r>
            <a:r>
              <a:rPr altLang="en-GB" b="1" i="1" lang="en-GB">
                <a:solidFill>
                  <a:srgbClr val="FFC000"/>
                </a:solidFill>
              </a:rPr>
              <a:t>ক</a:t>
            </a:r>
            <a:r>
              <a:rPr altLang="en-GB" b="1" i="1" lang="en-GB">
                <a:solidFill>
                  <a:srgbClr val="FFC000"/>
                </a:solidFill>
              </a:rPr>
              <a:t>া</a:t>
            </a:r>
            <a:r>
              <a:rPr altLang="en-GB" b="1" i="1" lang="en-GB">
                <a:solidFill>
                  <a:srgbClr val="FFC000"/>
                </a:solidFill>
              </a:rPr>
              <a:t>র</a:t>
            </a:r>
            <a:r>
              <a:rPr altLang="en-GB" b="1" i="1" lang="en-GB">
                <a:solidFill>
                  <a:srgbClr val="FFC000"/>
                </a:solidFill>
              </a:rPr>
              <a:t>া</a:t>
            </a:r>
            <a:r>
              <a:rPr altLang="en-GB" b="1" i="1" lang="en-US">
                <a:solidFill>
                  <a:srgbClr val="FFC000"/>
                </a:solidFill>
              </a:rPr>
              <a:t> </a:t>
            </a:r>
            <a:endParaRPr b="1" i="1" lang="en-GB">
              <a:solidFill>
                <a:srgbClr val="FFC000"/>
              </a:solidFill>
            </a:endParaRPr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799705" y="3428999"/>
            <a:ext cx="3639760" cy="2661599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0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8950">
            <a:off x="-2826" y="53815"/>
            <a:ext cx="9059009" cy="6488653"/>
          </a:xfrm>
          <a:prstGeom prst="rect"/>
        </p:spPr>
      </p:pic>
      <p:sp>
        <p:nvSpPr>
          <p:cNvPr id="1048683" name=""/>
          <p:cNvSpPr>
            <a:spLocks noGrp="1"/>
          </p:cNvSpPr>
          <p:nvPr>
            <p:ph type="ctrTitle"/>
          </p:nvPr>
        </p:nvSpPr>
        <p:spPr>
          <a:xfrm>
            <a:off x="685800" y="504599"/>
            <a:ext cx="7772400" cy="905910"/>
          </a:xfrm>
          <a:solidFill>
            <a:srgbClr val="000080"/>
          </a:solidFill>
          <a:ln w="63500">
            <a:solidFill>
              <a:srgbClr val="92D04F"/>
            </a:solidFill>
            <a:prstDash val="solid"/>
          </a:ln>
        </p:spPr>
        <p:txBody>
          <a:bodyPr/>
          <a:p>
            <a:r>
              <a:rPr b="1" i="1" lang="en-GB" u="sng">
                <a:solidFill>
                  <a:srgbClr val="92D04F"/>
                </a:solidFill>
              </a:rPr>
              <a:t>ব</a:t>
            </a:r>
            <a:r>
              <a:rPr b="1" i="1" lang="en-GB" u="sng">
                <a:solidFill>
                  <a:srgbClr val="92D04F"/>
                </a:solidFill>
              </a:rPr>
              <a:t>া</a:t>
            </a:r>
            <a:r>
              <a:rPr b="1" i="1" lang="en-GB" u="sng">
                <a:solidFill>
                  <a:srgbClr val="92D04F"/>
                </a:solidFill>
              </a:rPr>
              <a:t>ড়</a:t>
            </a:r>
            <a:r>
              <a:rPr b="1" i="1" lang="en-GB" u="sng">
                <a:solidFill>
                  <a:srgbClr val="92D04F"/>
                </a:solidFill>
              </a:rPr>
              <a:t>ির</a:t>
            </a:r>
            <a:r>
              <a:rPr altLang="en-GB" b="1" i="1" lang="en-US" u="sng">
                <a:solidFill>
                  <a:srgbClr val="92D04F"/>
                </a:solidFill>
              </a:rPr>
              <a:t> </a:t>
            </a:r>
            <a:r>
              <a:rPr altLang="en-GB" b="1" i="1" lang="en-GB" u="sng">
                <a:solidFill>
                  <a:srgbClr val="92D04F"/>
                </a:solidFill>
              </a:rPr>
              <a:t>ক</a:t>
            </a:r>
            <a:r>
              <a:rPr altLang="en-GB" b="1" i="1" lang="en-GB" u="sng">
                <a:solidFill>
                  <a:srgbClr val="92D04F"/>
                </a:solidFill>
              </a:rPr>
              <a:t>া</a:t>
            </a:r>
            <a:r>
              <a:rPr altLang="en-GB" b="1" i="1" lang="en-GB" u="sng">
                <a:solidFill>
                  <a:srgbClr val="92D04F"/>
                </a:solidFill>
              </a:rPr>
              <a:t>জ</a:t>
            </a:r>
            <a:endParaRPr b="1" i="1" lang="en-GB" u="sng">
              <a:solidFill>
                <a:srgbClr val="92D04F"/>
              </a:solidFill>
            </a:endParaRPr>
          </a:p>
        </p:txBody>
      </p:sp>
      <p:sp>
        <p:nvSpPr>
          <p:cNvPr id="1048684" name=""/>
          <p:cNvSpPr>
            <a:spLocks noGrp="1"/>
          </p:cNvSpPr>
          <p:nvPr>
            <p:ph type="subTitle" idx="1"/>
          </p:nvPr>
        </p:nvSpPr>
        <p:spPr>
          <a:xfrm>
            <a:off x="1142999" y="5198770"/>
            <a:ext cx="6858000" cy="1019437"/>
          </a:xfrm>
          <a:solidFill>
            <a:srgbClr val="92D04F"/>
          </a:solidFill>
          <a:ln w="63500">
            <a:solidFill>
              <a:srgbClr val="000000"/>
            </a:solidFill>
            <a:prstDash val="sysDash"/>
          </a:ln>
        </p:spPr>
        <p:txBody>
          <a:bodyPr>
            <a:normAutofit/>
          </a:bodyPr>
          <a:p>
            <a:r>
              <a:rPr b="1" sz="3400" i="1" lang="en-GB">
                <a:solidFill>
                  <a:srgbClr val="F46D43"/>
                </a:solidFill>
              </a:rPr>
              <a:t>ব</a:t>
            </a:r>
            <a:r>
              <a:rPr b="1" sz="3400" i="1" lang="en-GB">
                <a:solidFill>
                  <a:srgbClr val="F46D43"/>
                </a:solidFill>
              </a:rPr>
              <a:t>ো</a:t>
            </a:r>
            <a:r>
              <a:rPr b="1" sz="3400" i="1" lang="en-GB">
                <a:solidFill>
                  <a:srgbClr val="F46D43"/>
                </a:solidFill>
              </a:rPr>
              <a:t>র</a:t>
            </a:r>
            <a:r>
              <a:rPr b="1" sz="3400" i="1" lang="en-GB">
                <a:solidFill>
                  <a:srgbClr val="F46D43"/>
                </a:solidFill>
              </a:rPr>
              <a:t>্ড</a:t>
            </a:r>
            <a:r>
              <a:rPr altLang="en-GB" b="1" sz="3400" i="1" lang="en-US">
                <a:solidFill>
                  <a:srgbClr val="F46D43"/>
                </a:solidFill>
              </a:rPr>
              <a:t> </a:t>
            </a:r>
            <a:r>
              <a:rPr altLang="en-GB" b="1" sz="3400" i="1" lang="en-GB">
                <a:solidFill>
                  <a:srgbClr val="F46D43"/>
                </a:solidFill>
              </a:rPr>
              <a:t>ব</a:t>
            </a:r>
            <a:r>
              <a:rPr altLang="en-GB" b="1" sz="3400" i="1" lang="en-GB">
                <a:solidFill>
                  <a:srgbClr val="F46D43"/>
                </a:solidFill>
              </a:rPr>
              <a:t>ই</a:t>
            </a:r>
            <a:r>
              <a:rPr altLang="en-GB" b="1" sz="3400" i="1" lang="en-US">
                <a:solidFill>
                  <a:srgbClr val="F46D43"/>
                </a:solidFill>
              </a:rPr>
              <a:t> </a:t>
            </a:r>
            <a:r>
              <a:rPr altLang="en-GB" b="1" sz="3400" i="1" lang="en-GB">
                <a:solidFill>
                  <a:srgbClr val="F46D43"/>
                </a:solidFill>
              </a:rPr>
              <a:t>প</a:t>
            </a:r>
            <a:r>
              <a:rPr altLang="en-GB" b="1" sz="3400" i="1" lang="en-GB">
                <a:solidFill>
                  <a:srgbClr val="F46D43"/>
                </a:solidFill>
              </a:rPr>
              <a:t>ৃ</a:t>
            </a:r>
            <a:r>
              <a:rPr altLang="en-GB" b="1" sz="3400" i="1" lang="en-GB">
                <a:solidFill>
                  <a:srgbClr val="F46D43"/>
                </a:solidFill>
              </a:rPr>
              <a:t>ষ</a:t>
            </a:r>
            <a:r>
              <a:rPr altLang="en-GB" b="1" sz="3400" i="1" lang="en-GB">
                <a:solidFill>
                  <a:srgbClr val="F46D43"/>
                </a:solidFill>
              </a:rPr>
              <a:t>্ঠা</a:t>
            </a:r>
            <a:r>
              <a:rPr altLang="en-GB" b="1" sz="3400" i="1" lang="en-US">
                <a:solidFill>
                  <a:srgbClr val="F46D43"/>
                </a:solidFill>
              </a:rPr>
              <a:t> </a:t>
            </a:r>
            <a:r>
              <a:rPr altLang="en-GB" b="1" sz="3400" i="1" lang="en-GB">
                <a:solidFill>
                  <a:srgbClr val="F46D43"/>
                </a:solidFill>
              </a:rPr>
              <a:t>ন</a:t>
            </a:r>
            <a:r>
              <a:rPr altLang="en-GB" b="1" sz="3400" i="1" lang="en-GB">
                <a:solidFill>
                  <a:srgbClr val="F46D43"/>
                </a:solidFill>
              </a:rPr>
              <a:t>ং</a:t>
            </a:r>
            <a:r>
              <a:rPr altLang="en-GB" b="1" sz="3400" i="1" lang="en-US">
                <a:solidFill>
                  <a:srgbClr val="F46D43"/>
                </a:solidFill>
              </a:rPr>
              <a:t> </a:t>
            </a:r>
            <a:r>
              <a:rPr altLang="en-GB" b="1" sz="3400" i="1" lang="en-US">
                <a:solidFill>
                  <a:srgbClr val="F46D43"/>
                </a:solidFill>
              </a:rPr>
              <a:t>1</a:t>
            </a:r>
            <a:r>
              <a:rPr altLang="en-GB" b="1" sz="3400" i="1" lang="en-US">
                <a:solidFill>
                  <a:srgbClr val="F46D43"/>
                </a:solidFill>
              </a:rPr>
              <a:t>6</a:t>
            </a:r>
            <a:r>
              <a:rPr altLang="en-GB" b="1" sz="3400" i="1" lang="en-US">
                <a:solidFill>
                  <a:srgbClr val="F46D43"/>
                </a:solidFill>
              </a:rPr>
              <a:t>5</a:t>
            </a:r>
            <a:r>
              <a:rPr altLang="en-GB" b="1" sz="3400" i="1" lang="en-US">
                <a:solidFill>
                  <a:srgbClr val="F46D43"/>
                </a:solidFill>
              </a:rPr>
              <a:t> </a:t>
            </a:r>
            <a:r>
              <a:rPr altLang="en-GB" b="1" sz="3400" i="1" lang="en-GB">
                <a:solidFill>
                  <a:srgbClr val="F46D43"/>
                </a:solidFill>
              </a:rPr>
              <a:t>এ</a:t>
            </a:r>
            <a:r>
              <a:rPr altLang="en-GB" b="1" sz="3400" i="1" lang="en-GB">
                <a:solidFill>
                  <a:srgbClr val="F46D43"/>
                </a:solidFill>
              </a:rPr>
              <a:t>র</a:t>
            </a:r>
            <a:r>
              <a:rPr altLang="en-GB" b="1" sz="3400" i="1" lang="en-US">
                <a:solidFill>
                  <a:srgbClr val="F46D43"/>
                </a:solidFill>
              </a:rPr>
              <a:t> </a:t>
            </a:r>
            <a:r>
              <a:rPr altLang="en-GB" b="1" sz="3400" i="1" lang="en-GB">
                <a:solidFill>
                  <a:srgbClr val="F46D43"/>
                </a:solidFill>
              </a:rPr>
              <a:t>সৃজনশীল</a:t>
            </a:r>
            <a:r>
              <a:rPr altLang="en-GB" b="1" sz="3400" i="1" lang="en-US">
                <a:solidFill>
                  <a:srgbClr val="F46D43"/>
                </a:solidFill>
              </a:rPr>
              <a:t> </a:t>
            </a:r>
            <a:r>
              <a:rPr altLang="en-GB" b="1" sz="3400" i="1" lang="en-US">
                <a:solidFill>
                  <a:srgbClr val="F46D43"/>
                </a:solidFill>
              </a:rPr>
              <a:t> </a:t>
            </a:r>
            <a:r>
              <a:rPr altLang="en-GB" b="1" sz="3400" i="1" lang="en-US">
                <a:solidFill>
                  <a:srgbClr val="F46D43"/>
                </a:solidFill>
              </a:rPr>
              <a:t>3</a:t>
            </a:r>
            <a:endParaRPr b="1" sz="3400" i="1" lang="en-GB">
              <a:solidFill>
                <a:srgbClr val="F46D4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0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86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106794" y="-42151"/>
            <a:ext cx="9338741" cy="6891685"/>
          </a:xfrm>
          <a:prstGeom prst="rect"/>
        </p:spPr>
      </p:pic>
    </p:spTree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50789" y="1308133"/>
            <a:ext cx="9249604" cy="2320633"/>
          </a:xfrm>
          <a:prstGeom prst="rect"/>
        </p:spPr>
      </p:pic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0" y="3598798"/>
            <a:ext cx="9190790" cy="3206070"/>
          </a:xfrm>
          <a:prstGeom prst="rect"/>
        </p:spPr>
      </p:pic>
      <p:sp>
        <p:nvSpPr>
          <p:cNvPr id="1048596" name=""/>
          <p:cNvSpPr>
            <a:spLocks noGrp="1"/>
          </p:cNvSpPr>
          <p:nvPr>
            <p:ph type="ctrTitle"/>
          </p:nvPr>
        </p:nvSpPr>
        <p:spPr>
          <a:xfrm>
            <a:off x="1831777" y="356022"/>
            <a:ext cx="6169223" cy="949166"/>
          </a:xfrm>
          <a:solidFill>
            <a:srgbClr val="92D04F"/>
          </a:solidFill>
          <a:ln w="63500">
            <a:solidFill>
              <a:srgbClr val="000000"/>
            </a:solidFill>
            <a:prstDash val="solid"/>
          </a:ln>
        </p:spPr>
        <p:txBody>
          <a:bodyPr>
            <a:noAutofit/>
          </a:bodyPr>
          <a:p>
            <a:r>
              <a:rPr b="1" sz="7400" i="1" lang="en-GB" u="sng">
                <a:solidFill>
                  <a:srgbClr val="BF0000"/>
                </a:solidFill>
              </a:rPr>
              <a:t>চ</a:t>
            </a:r>
            <a:r>
              <a:rPr b="1" sz="7400" i="1" lang="en-GB" u="sng">
                <a:solidFill>
                  <a:srgbClr val="BF0000"/>
                </a:solidFill>
              </a:rPr>
              <a:t>ি</a:t>
            </a:r>
            <a:r>
              <a:rPr b="1" sz="7400" i="1" lang="en-GB" u="sng">
                <a:solidFill>
                  <a:srgbClr val="BF0000"/>
                </a:solidFill>
              </a:rPr>
              <a:t>ত</a:t>
            </a:r>
            <a:r>
              <a:rPr b="1" sz="7400" i="1" lang="en-GB" u="sng">
                <a:solidFill>
                  <a:srgbClr val="BF0000"/>
                </a:solidFill>
              </a:rPr>
              <a:t>্</a:t>
            </a:r>
            <a:r>
              <a:rPr b="1" sz="7400" i="1" lang="en-GB" u="sng">
                <a:solidFill>
                  <a:srgbClr val="BF0000"/>
                </a:solidFill>
              </a:rPr>
              <a:t>র</a:t>
            </a:r>
            <a:r>
              <a:rPr b="1" sz="7400" i="1" lang="en-GB" u="sng">
                <a:solidFill>
                  <a:srgbClr val="BF0000"/>
                </a:solidFill>
              </a:rPr>
              <a:t>ট</a:t>
            </a:r>
            <a:r>
              <a:rPr b="1" sz="7400" i="1" lang="en-GB" u="sng">
                <a:solidFill>
                  <a:srgbClr val="BF0000"/>
                </a:solidFill>
              </a:rPr>
              <a:t>ি</a:t>
            </a:r>
            <a:r>
              <a:rPr altLang="en-GB" b="1" sz="7400" i="1" lang="en-US" u="sng">
                <a:solidFill>
                  <a:srgbClr val="BF0000"/>
                </a:solidFill>
              </a:rPr>
              <a:t> </a:t>
            </a:r>
            <a:r>
              <a:rPr altLang="en-GB" b="1" sz="7400" i="1" lang="en-GB" u="sng">
                <a:solidFill>
                  <a:srgbClr val="BF0000"/>
                </a:solidFill>
              </a:rPr>
              <a:t>ক</a:t>
            </a:r>
            <a:r>
              <a:rPr altLang="en-GB" b="1" sz="7400" i="1" lang="en-GB" u="sng">
                <a:solidFill>
                  <a:srgbClr val="BF0000"/>
                </a:solidFill>
              </a:rPr>
              <a:t>ি</a:t>
            </a:r>
            <a:r>
              <a:rPr altLang="en-GB" b="1" sz="7400" i="1" lang="en-GB" u="sng">
                <a:solidFill>
                  <a:srgbClr val="BF0000"/>
                </a:solidFill>
              </a:rPr>
              <a:t>স</a:t>
            </a:r>
            <a:r>
              <a:rPr altLang="en-GB" b="1" sz="7400" i="1" lang="en-GB" u="sng">
                <a:solidFill>
                  <a:srgbClr val="BF0000"/>
                </a:solidFill>
              </a:rPr>
              <a:t>ে</a:t>
            </a:r>
            <a:r>
              <a:rPr altLang="en-GB" b="1" sz="7400" i="1" lang="en-GB" u="sng">
                <a:solidFill>
                  <a:srgbClr val="BF0000"/>
                </a:solidFill>
              </a:rPr>
              <a:t>র</a:t>
            </a:r>
            <a:r>
              <a:rPr altLang="en-GB" b="1" sz="7400" i="1" lang="en-US" u="sng">
                <a:solidFill>
                  <a:srgbClr val="BF0000"/>
                </a:solidFill>
              </a:rPr>
              <a:t>?</a:t>
            </a:r>
            <a:endParaRPr b="1" sz="7400" i="1" lang="en-GB" u="sng">
              <a:solidFill>
                <a:srgbClr val="BF0000"/>
              </a:solidFill>
            </a:endParaRPr>
          </a:p>
        </p:txBody>
      </p:sp>
      <p:sp>
        <p:nvSpPr>
          <p:cNvPr id="1048597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>
            <a:spLocks noGrp="1"/>
          </p:cNvSpPr>
          <p:nvPr>
            <p:ph type="ctrTitle"/>
          </p:nvPr>
        </p:nvSpPr>
        <p:spPr>
          <a:xfrm>
            <a:off x="198135" y="173046"/>
            <a:ext cx="8810763" cy="6485762"/>
          </a:xfrm>
          <a:solidFill>
            <a:srgbClr val="65FF65"/>
          </a:solidFill>
          <a:ln w="63500">
            <a:solidFill>
              <a:srgbClr val="D04617"/>
            </a:solidFill>
            <a:prstDash val="dash"/>
          </a:ln>
        </p:spPr>
        <p:txBody>
          <a:bodyPr anchor="ctr">
            <a:normAutofit/>
          </a:bodyPr>
          <a:p>
            <a:r>
              <a:rPr b="1" sz="7100" i="1" lang="en-GB" u="sng">
                <a:solidFill>
                  <a:srgbClr val="0000FF"/>
                </a:solidFill>
              </a:rPr>
              <a:t>স</a:t>
            </a:r>
            <a:r>
              <a:rPr b="1" sz="7100" i="1" lang="en-GB" u="sng">
                <a:solidFill>
                  <a:srgbClr val="0000FF"/>
                </a:solidFill>
              </a:rPr>
              <a:t>ু</a:t>
            </a:r>
            <a:r>
              <a:rPr b="1" sz="7100" i="1" lang="en-GB" u="sng">
                <a:solidFill>
                  <a:srgbClr val="0000FF"/>
                </a:solidFill>
              </a:rPr>
              <a:t>র</a:t>
            </a:r>
            <a:r>
              <a:rPr b="1" sz="7100" i="1" lang="en-GB" u="sng">
                <a:solidFill>
                  <a:srgbClr val="0000FF"/>
                </a:solidFill>
              </a:rPr>
              <a:t>া</a:t>
            </a:r>
            <a:r>
              <a:rPr altLang="en-GB" b="1" sz="7100" i="1" lang="en-US" u="sng">
                <a:solidFill>
                  <a:srgbClr val="0000FF"/>
                </a:solidFill>
              </a:rPr>
              <a:t> </a:t>
            </a:r>
            <a:r>
              <a:rPr altLang="en-GB" b="1" sz="7100" i="1" lang="en-GB" u="sng">
                <a:solidFill>
                  <a:srgbClr val="0000FF"/>
                </a:solidFill>
              </a:rPr>
              <a:t>ব</a:t>
            </a:r>
            <a:r>
              <a:rPr altLang="en-GB" b="1" sz="7100" i="1" lang="en-GB" u="sng">
                <a:solidFill>
                  <a:srgbClr val="0000FF"/>
                </a:solidFill>
              </a:rPr>
              <a:t>া</a:t>
            </a:r>
            <a:r>
              <a:rPr altLang="en-GB" b="1" sz="7100" i="1" lang="en-GB" u="sng">
                <a:solidFill>
                  <a:srgbClr val="0000FF"/>
                </a:solidFill>
              </a:rPr>
              <a:t>ক</a:t>
            </a:r>
            <a:r>
              <a:rPr altLang="en-GB" b="1" sz="7100" i="1" lang="en-GB" u="sng">
                <a:solidFill>
                  <a:srgbClr val="0000FF"/>
                </a:solidFill>
              </a:rPr>
              <a:t>া</a:t>
            </a:r>
            <a:r>
              <a:rPr altLang="en-GB" b="1" sz="7100" i="1" lang="en-GB" u="sng">
                <a:solidFill>
                  <a:srgbClr val="0000FF"/>
                </a:solidFill>
              </a:rPr>
              <a:t>র</a:t>
            </a:r>
            <a:r>
              <a:rPr altLang="en-GB" b="1" sz="7100" i="1" lang="en-GB" u="sng">
                <a:solidFill>
                  <a:srgbClr val="0000FF"/>
                </a:solidFill>
              </a:rPr>
              <a:t>া</a:t>
            </a:r>
            <a:r>
              <a:rPr altLang="en-GB" b="1" sz="7100" i="1" lang="en-US" u="sng">
                <a:solidFill>
                  <a:srgbClr val="0000FF"/>
                </a:solidFill>
              </a:rPr>
              <a:t> </a:t>
            </a:r>
            <a:r>
              <a:rPr altLang="en-US" b="1" sz="7100" i="1" lang="en-GB" u="sng">
                <a:solidFill>
                  <a:srgbClr val="0000FF"/>
                </a:solidFill>
              </a:rPr>
              <a:t>২</a:t>
            </a:r>
            <a:r>
              <a:rPr altLang="en-US" b="1" sz="7100" i="1" lang="en-GB" u="sng">
                <a:solidFill>
                  <a:srgbClr val="0000FF"/>
                </a:solidFill>
              </a:rPr>
              <a:t>৪</a:t>
            </a:r>
            <a:r>
              <a:rPr altLang="en-US" b="1" sz="7100" i="1" lang="en-US" u="sng">
                <a:solidFill>
                  <a:srgbClr val="0000FF"/>
                </a:solidFill>
              </a:rPr>
              <a:t> </a:t>
            </a:r>
            <a:r>
              <a:rPr altLang="en-US" b="1" sz="7100" i="1" lang="en-GB" u="sng">
                <a:solidFill>
                  <a:srgbClr val="0000FF"/>
                </a:solidFill>
              </a:rPr>
              <a:t>ত</a:t>
            </a:r>
            <a:r>
              <a:rPr altLang="en-US" b="1" sz="7100" i="1" lang="en-GB" u="sng">
                <a:solidFill>
                  <a:srgbClr val="0000FF"/>
                </a:solidFill>
              </a:rPr>
              <a:t>ম</a:t>
            </a:r>
            <a:r>
              <a:rPr altLang="en-GB" b="1" sz="7100" i="1" lang="en-US" u="sng">
                <a:solidFill>
                  <a:srgbClr val="0000FF"/>
                </a:solidFill>
              </a:rPr>
              <a:t> </a:t>
            </a:r>
            <a:r>
              <a:rPr altLang="en-GB" b="1" sz="7100" i="1" lang="en-GB" u="sng">
                <a:solidFill>
                  <a:srgbClr val="0000FF"/>
                </a:solidFill>
              </a:rPr>
              <a:t>র</a:t>
            </a:r>
            <a:r>
              <a:rPr altLang="en-GB" b="1" sz="7100" i="1" lang="en-GB" u="sng">
                <a:solidFill>
                  <a:srgbClr val="0000FF"/>
                </a:solidFill>
              </a:rPr>
              <a:t>ু</a:t>
            </a:r>
            <a:r>
              <a:rPr altLang="en-GB" b="1" sz="7100" i="1" lang="en-GB" u="sng">
                <a:solidFill>
                  <a:srgbClr val="0000FF"/>
                </a:solidFill>
              </a:rPr>
              <a:t>ক</a:t>
            </a:r>
            <a:r>
              <a:rPr altLang="en-GB" b="1" sz="7100" i="1" lang="en-GB" u="sng">
                <a:solidFill>
                  <a:srgbClr val="0000FF"/>
                </a:solidFill>
              </a:rPr>
              <a:t>ু</a:t>
            </a:r>
            <a:br>
              <a:rPr altLang="en-GB" b="1" sz="7100" i="1" lang="en-US" u="sng">
                <a:solidFill>
                  <a:srgbClr val="0000FF"/>
                </a:solidFill>
              </a:rPr>
            </a:br>
            <a:br>
              <a:rPr altLang="en-GB" b="1" sz="7100" i="1" lang="en-US" u="sng">
                <a:solidFill>
                  <a:srgbClr val="0000FF"/>
                </a:solidFill>
              </a:rPr>
            </a:br>
            <a:r>
              <a:rPr altLang="en-GB" b="1" sz="7100" i="1" lang="en-US" u="sng">
                <a:solidFill>
                  <a:srgbClr val="0000FF"/>
                </a:solidFill>
              </a:rPr>
              <a:t>(</a:t>
            </a:r>
            <a:r>
              <a:rPr altLang="en-GB" b="1" sz="7100" i="1" lang="en-US" u="sng">
                <a:solidFill>
                  <a:srgbClr val="0000FF"/>
                </a:solidFill>
              </a:rPr>
              <a:t> </a:t>
            </a:r>
            <a:r>
              <a:rPr altLang="en-GB" b="1" sz="7100" i="1" lang="en-GB" u="sng">
                <a:solidFill>
                  <a:srgbClr val="0000FF"/>
                </a:solidFill>
              </a:rPr>
              <a:t>হজ্জ</a:t>
            </a:r>
            <a:r>
              <a:rPr altLang="en-GB" b="1" sz="7100" i="1" lang="en-US" u="sng">
                <a:solidFill>
                  <a:srgbClr val="0000FF"/>
                </a:solidFill>
              </a:rPr>
              <a:t> </a:t>
            </a:r>
            <a:r>
              <a:rPr altLang="en-GB" b="1" sz="7100" i="1" lang="en-US" u="sng">
                <a:solidFill>
                  <a:srgbClr val="0000FF"/>
                </a:solidFill>
              </a:rPr>
              <a:t>)</a:t>
            </a:r>
            <a:endParaRPr b="1" sz="7100" i="1" lang="en-GB" u="sng">
              <a:solidFill>
                <a:srgbClr val="0000FF"/>
              </a:solidFill>
            </a:endParaRPr>
          </a:p>
        </p:txBody>
      </p:sp>
      <p:sp>
        <p:nvSpPr>
          <p:cNvPr id="1048599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</p:spTree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"/>
          <p:cNvSpPr>
            <a:spLocks noGrp="1"/>
          </p:cNvSpPr>
          <p:nvPr>
            <p:ph type="ctrTitle"/>
          </p:nvPr>
        </p:nvSpPr>
        <p:spPr>
          <a:xfrm>
            <a:off x="685799" y="314142"/>
            <a:ext cx="7772400" cy="892620"/>
          </a:xfrm>
          <a:solidFill>
            <a:srgbClr val="D04617"/>
          </a:solidFill>
          <a:ln w="63500">
            <a:solidFill>
              <a:srgbClr val="FFE100"/>
            </a:solidFill>
            <a:prstDash val="solid"/>
          </a:ln>
        </p:spPr>
        <p:txBody>
          <a:bodyPr>
            <a:noAutofit/>
          </a:bodyPr>
          <a:p>
            <a:r>
              <a:rPr b="1" sz="6600" i="1" lang="en-GB" u="sng">
                <a:solidFill>
                  <a:srgbClr val="FFC000"/>
                </a:solidFill>
              </a:rPr>
              <a:t>শ</a:t>
            </a:r>
            <a:r>
              <a:rPr b="1" sz="6600" i="1" lang="en-GB" u="sng">
                <a:solidFill>
                  <a:srgbClr val="FFC000"/>
                </a:solidFill>
              </a:rPr>
              <a:t>ি</a:t>
            </a:r>
            <a:r>
              <a:rPr b="1" sz="6600" i="1" lang="en-GB" u="sng">
                <a:solidFill>
                  <a:srgbClr val="FFC000"/>
                </a:solidFill>
              </a:rPr>
              <a:t>খ</a:t>
            </a:r>
            <a:r>
              <a:rPr b="1" sz="6600" i="1" lang="en-GB" u="sng">
                <a:solidFill>
                  <a:srgbClr val="FFC000"/>
                </a:solidFill>
              </a:rPr>
              <a:t>ন</a:t>
            </a:r>
            <a:r>
              <a:rPr b="1" sz="6600" i="1" lang="en-GB" u="sng">
                <a:solidFill>
                  <a:srgbClr val="FFC000"/>
                </a:solidFill>
              </a:rPr>
              <a:t>ফ</a:t>
            </a:r>
            <a:r>
              <a:rPr b="1" sz="6600" i="1" lang="en-GB" u="sng">
                <a:solidFill>
                  <a:srgbClr val="FFC000"/>
                </a:solidFill>
              </a:rPr>
              <a:t>ল</a:t>
            </a:r>
            <a:endParaRPr b="1" sz="6600" i="1" lang="en-GB" u="sng">
              <a:solidFill>
                <a:srgbClr val="FFC000"/>
              </a:solidFill>
            </a:endParaRPr>
          </a:p>
        </p:txBody>
      </p:sp>
      <p:sp>
        <p:nvSpPr>
          <p:cNvPr id="1048601" name=""/>
          <p:cNvSpPr>
            <a:spLocks noGrp="1"/>
          </p:cNvSpPr>
          <p:nvPr>
            <p:ph type="subTitle" idx="1"/>
          </p:nvPr>
        </p:nvSpPr>
        <p:spPr>
          <a:xfrm>
            <a:off x="223842" y="1464765"/>
            <a:ext cx="8820174" cy="5222873"/>
          </a:xfrm>
          <a:solidFill>
            <a:srgbClr val="000000"/>
          </a:solidFill>
          <a:ln w="63500">
            <a:solidFill>
              <a:srgbClr val="65FF65"/>
            </a:solidFill>
            <a:prstDash val="sysDash"/>
          </a:ln>
        </p:spPr>
        <p:txBody>
          <a:bodyPr/>
          <a:p>
            <a:pPr algn="l" indent="-457200" marL="457200">
              <a:buFont typeface="+mj-lt"/>
              <a:buAutoNum type="arabicPeriod" startAt="1"/>
            </a:pPr>
            <a:r>
              <a:rPr b="1" sz="4800" i="1" lang="en-GB">
                <a:solidFill>
                  <a:srgbClr val="BF0000"/>
                </a:solidFill>
              </a:rPr>
              <a:t>ন</a:t>
            </a:r>
            <a:r>
              <a:rPr b="1" sz="4800" i="1" lang="en-GB">
                <a:solidFill>
                  <a:srgbClr val="BF0000"/>
                </a:solidFill>
              </a:rPr>
              <a:t>ত</a:t>
            </a:r>
            <a:r>
              <a:rPr b="1" sz="4800" i="1" lang="en-GB">
                <a:solidFill>
                  <a:srgbClr val="BF0000"/>
                </a:solidFill>
              </a:rPr>
              <a:t>ু</a:t>
            </a:r>
            <a:r>
              <a:rPr b="1" sz="4800" i="1" lang="en-GB">
                <a:solidFill>
                  <a:srgbClr val="BF0000"/>
                </a:solidFill>
              </a:rPr>
              <a:t>ন</a:t>
            </a:r>
            <a:r>
              <a:rPr altLang="en-GB" b="1" sz="4800" i="1" lang="en-US">
                <a:solidFill>
                  <a:srgbClr val="BF0000"/>
                </a:solidFill>
              </a:rPr>
              <a:t> </a:t>
            </a:r>
            <a:r>
              <a:rPr altLang="en-GB" b="1" sz="4800" i="1" lang="en-GB">
                <a:solidFill>
                  <a:srgbClr val="BF0000"/>
                </a:solidFill>
              </a:rPr>
              <a:t>চ</a:t>
            </a:r>
            <a:r>
              <a:rPr altLang="en-GB" b="1" sz="4800" i="1" lang="en-GB">
                <a:solidFill>
                  <a:srgbClr val="BF0000"/>
                </a:solidFill>
              </a:rPr>
              <a:t>া</a:t>
            </a:r>
            <a:r>
              <a:rPr altLang="en-GB" b="1" sz="4800" i="1" lang="en-GB">
                <a:solidFill>
                  <a:srgbClr val="BF0000"/>
                </a:solidFill>
              </a:rPr>
              <a:t>ঁ</a:t>
            </a:r>
            <a:r>
              <a:rPr altLang="en-GB" b="1" sz="4800" i="1" lang="en-GB">
                <a:solidFill>
                  <a:srgbClr val="BF0000"/>
                </a:solidFill>
              </a:rPr>
              <a:t>দ</a:t>
            </a:r>
            <a:r>
              <a:rPr altLang="en-GB" b="1" sz="4800" i="1" lang="en-US">
                <a:solidFill>
                  <a:srgbClr val="BF0000"/>
                </a:solidFill>
              </a:rPr>
              <a:t> </a:t>
            </a:r>
            <a:r>
              <a:rPr altLang="en-GB" b="1" sz="4800" i="1" lang="en-GB">
                <a:solidFill>
                  <a:srgbClr val="BF0000"/>
                </a:solidFill>
              </a:rPr>
              <a:t>স</a:t>
            </a:r>
            <a:r>
              <a:rPr altLang="en-GB" b="1" sz="4800" i="1" lang="en-GB">
                <a:solidFill>
                  <a:srgbClr val="BF0000"/>
                </a:solidFill>
              </a:rPr>
              <a:t>ম</a:t>
            </a:r>
            <a:r>
              <a:rPr altLang="en-GB" b="1" sz="4800" i="1" lang="en-GB">
                <a:solidFill>
                  <a:srgbClr val="BF0000"/>
                </a:solidFill>
              </a:rPr>
              <a:t>্</a:t>
            </a:r>
            <a:r>
              <a:rPr altLang="en-GB" b="1" sz="4800" i="1" lang="en-GB">
                <a:solidFill>
                  <a:srgbClr val="BF0000"/>
                </a:solidFill>
              </a:rPr>
              <a:t>পর্কে</a:t>
            </a:r>
            <a:r>
              <a:rPr altLang="en-GB" b="1" sz="4800" i="1" lang="en-US">
                <a:solidFill>
                  <a:srgbClr val="BF0000"/>
                </a:solidFill>
              </a:rPr>
              <a:t> </a:t>
            </a:r>
            <a:r>
              <a:rPr altLang="en-GB" b="1" sz="4800" i="1" lang="en-GB">
                <a:solidFill>
                  <a:srgbClr val="BF0000"/>
                </a:solidFill>
              </a:rPr>
              <a:t>জানতে</a:t>
            </a:r>
            <a:r>
              <a:rPr altLang="en-GB" b="1" sz="4800" i="1" lang="en-US">
                <a:solidFill>
                  <a:srgbClr val="BF0000"/>
                </a:solidFill>
              </a:rPr>
              <a:t> </a:t>
            </a:r>
            <a:r>
              <a:rPr altLang="en-GB" b="1" sz="4800" i="1" lang="en-GB">
                <a:solidFill>
                  <a:srgbClr val="BF0000"/>
                </a:solidFill>
              </a:rPr>
              <a:t>প</a:t>
            </a:r>
            <a:r>
              <a:rPr altLang="en-GB" b="1" sz="4800" i="1" lang="en-GB">
                <a:solidFill>
                  <a:srgbClr val="BF0000"/>
                </a:solidFill>
              </a:rPr>
              <a:t>া</a:t>
            </a:r>
            <a:r>
              <a:rPr altLang="en-GB" b="1" sz="4800" i="1" lang="en-GB">
                <a:solidFill>
                  <a:srgbClr val="BF0000"/>
                </a:solidFill>
              </a:rPr>
              <a:t>র</a:t>
            </a:r>
            <a:r>
              <a:rPr altLang="en-GB" b="1" sz="4800" i="1" lang="en-GB">
                <a:solidFill>
                  <a:srgbClr val="BF0000"/>
                </a:solidFill>
              </a:rPr>
              <a:t>ব</a:t>
            </a:r>
            <a:r>
              <a:rPr altLang="en-GB" b="1" sz="4800" i="1" lang="en-GB">
                <a:solidFill>
                  <a:srgbClr val="BF0000"/>
                </a:solidFill>
              </a:rPr>
              <a:t>ে</a:t>
            </a:r>
            <a:r>
              <a:rPr altLang="en-GB" b="1" sz="4800" i="1" lang="en-GB">
                <a:solidFill>
                  <a:srgbClr val="BF0000"/>
                </a:solidFill>
              </a:rPr>
              <a:t>।</a:t>
            </a:r>
            <a:endParaRPr b="1" sz="4800" i="1" lang="en-GB">
              <a:solidFill>
                <a:srgbClr val="BF0000"/>
              </a:solidFill>
            </a:endParaRPr>
          </a:p>
          <a:p>
            <a:pPr algn="l" indent="-457200" marL="457200">
              <a:buFont typeface="+mj-lt"/>
              <a:buAutoNum type="arabicPeriod" startAt="1"/>
            </a:pPr>
            <a:r>
              <a:rPr altLang="en-GB" b="1" sz="4800" i="1" lang="en-GB">
                <a:solidFill>
                  <a:srgbClr val="BF0000"/>
                </a:solidFill>
              </a:rPr>
              <a:t>সম্মানিত</a:t>
            </a:r>
            <a:r>
              <a:rPr altLang="en-GB" b="1" sz="4800" i="1" lang="en-US">
                <a:solidFill>
                  <a:srgbClr val="BF0000"/>
                </a:solidFill>
              </a:rPr>
              <a:t> </a:t>
            </a:r>
            <a:r>
              <a:rPr altLang="en-GB" b="1" sz="4800" i="1" lang="en-GB">
                <a:solidFill>
                  <a:srgbClr val="BF0000"/>
                </a:solidFill>
              </a:rPr>
              <a:t>ম</a:t>
            </a:r>
            <a:r>
              <a:rPr altLang="en-GB" b="1" sz="4800" i="1" lang="en-GB">
                <a:solidFill>
                  <a:srgbClr val="BF0000"/>
                </a:solidFill>
              </a:rPr>
              <a:t>া</a:t>
            </a:r>
            <a:r>
              <a:rPr altLang="en-GB" b="1" sz="4800" i="1" lang="en-GB">
                <a:solidFill>
                  <a:srgbClr val="BF0000"/>
                </a:solidFill>
              </a:rPr>
              <a:t>স</a:t>
            </a:r>
            <a:r>
              <a:rPr altLang="en-GB" b="1" sz="4800" i="1" lang="en-US">
                <a:solidFill>
                  <a:srgbClr val="BF0000"/>
                </a:solidFill>
              </a:rPr>
              <a:t> </a:t>
            </a:r>
            <a:r>
              <a:rPr altLang="en-GB" b="1" sz="4800" i="1" lang="en-GB">
                <a:solidFill>
                  <a:srgbClr val="BF0000"/>
                </a:solidFill>
              </a:rPr>
              <a:t>স</a:t>
            </a:r>
            <a:r>
              <a:rPr altLang="en-GB" b="1" sz="4800" i="1" lang="en-GB">
                <a:solidFill>
                  <a:srgbClr val="BF0000"/>
                </a:solidFill>
              </a:rPr>
              <a:t>ম</a:t>
            </a:r>
            <a:r>
              <a:rPr altLang="en-GB" b="1" sz="4800" i="1" lang="en-GB">
                <a:solidFill>
                  <a:srgbClr val="BF0000"/>
                </a:solidFill>
              </a:rPr>
              <a:t>্</a:t>
            </a:r>
            <a:r>
              <a:rPr altLang="en-GB" b="1" sz="4800" i="1" lang="en-GB">
                <a:solidFill>
                  <a:srgbClr val="BF0000"/>
                </a:solidFill>
              </a:rPr>
              <a:t>প</a:t>
            </a:r>
            <a:r>
              <a:rPr altLang="en-GB" b="1" sz="4800" i="1" lang="en-GB">
                <a:solidFill>
                  <a:srgbClr val="BF0000"/>
                </a:solidFill>
              </a:rPr>
              <a:t>র্কে</a:t>
            </a:r>
            <a:r>
              <a:rPr altLang="en-GB" b="1" sz="4800" i="1" lang="en-US">
                <a:solidFill>
                  <a:srgbClr val="BF0000"/>
                </a:solidFill>
              </a:rPr>
              <a:t> </a:t>
            </a:r>
            <a:r>
              <a:rPr altLang="en-GB" b="1" sz="4800" i="1" lang="en-GB">
                <a:solidFill>
                  <a:srgbClr val="BF0000"/>
                </a:solidFill>
              </a:rPr>
              <a:t>জানতে</a:t>
            </a:r>
            <a:r>
              <a:rPr altLang="en-GB" b="1" sz="4800" i="1" lang="en-US">
                <a:solidFill>
                  <a:srgbClr val="BF0000"/>
                </a:solidFill>
              </a:rPr>
              <a:t> </a:t>
            </a:r>
            <a:r>
              <a:rPr altLang="en-GB" b="1" sz="4800" i="1" lang="en-GB">
                <a:solidFill>
                  <a:srgbClr val="BF0000"/>
                </a:solidFill>
              </a:rPr>
              <a:t>প</a:t>
            </a:r>
            <a:r>
              <a:rPr altLang="en-GB" b="1" sz="4800" i="1" lang="en-GB">
                <a:solidFill>
                  <a:srgbClr val="BF0000"/>
                </a:solidFill>
              </a:rPr>
              <a:t>া</a:t>
            </a:r>
            <a:r>
              <a:rPr altLang="en-GB" b="1" sz="4800" i="1" lang="en-GB">
                <a:solidFill>
                  <a:srgbClr val="BF0000"/>
                </a:solidFill>
              </a:rPr>
              <a:t>র</a:t>
            </a:r>
            <a:r>
              <a:rPr altLang="en-GB" b="1" sz="4800" i="1" lang="en-GB">
                <a:solidFill>
                  <a:srgbClr val="BF0000"/>
                </a:solidFill>
              </a:rPr>
              <a:t>ব</a:t>
            </a:r>
            <a:r>
              <a:rPr altLang="en-GB" b="1" sz="4800" i="1" lang="en-GB">
                <a:solidFill>
                  <a:srgbClr val="BF0000"/>
                </a:solidFill>
              </a:rPr>
              <a:t>ে</a:t>
            </a:r>
            <a:r>
              <a:rPr altLang="en-GB" b="1" sz="4800" i="1" lang="en-GB">
                <a:solidFill>
                  <a:srgbClr val="BF0000"/>
                </a:solidFill>
              </a:rPr>
              <a:t>।</a:t>
            </a:r>
            <a:endParaRPr b="1" sz="4800" i="1" lang="en-GB">
              <a:solidFill>
                <a:srgbClr val="BF0000"/>
              </a:solidFill>
            </a:endParaRPr>
          </a:p>
          <a:p>
            <a:pPr algn="l" indent="-457200" marL="457200">
              <a:buFont typeface="+mj-lt"/>
              <a:buAutoNum type="arabicPeriod" startAt="1"/>
            </a:pPr>
            <a:r>
              <a:rPr altLang="en-GB" b="1" sz="4800" i="1" lang="en-GB">
                <a:solidFill>
                  <a:srgbClr val="BF0000"/>
                </a:solidFill>
              </a:rPr>
              <a:t>হ</a:t>
            </a:r>
            <a:r>
              <a:rPr altLang="en-GB" b="1" sz="4800" i="1" lang="en-GB">
                <a:solidFill>
                  <a:srgbClr val="BF0000"/>
                </a:solidFill>
              </a:rPr>
              <a:t>জ</a:t>
            </a:r>
            <a:r>
              <a:rPr altLang="en-GB" b="1" sz="4800" i="1" lang="en-GB">
                <a:solidFill>
                  <a:srgbClr val="BF0000"/>
                </a:solidFill>
              </a:rPr>
              <a:t>্</a:t>
            </a:r>
            <a:r>
              <a:rPr altLang="en-GB" b="1" sz="4800" i="1" lang="en-GB">
                <a:solidFill>
                  <a:srgbClr val="BF0000"/>
                </a:solidFill>
              </a:rPr>
              <a:t>জ</a:t>
            </a:r>
            <a:r>
              <a:rPr altLang="en-GB" b="1" sz="4800" i="1" lang="en-US">
                <a:solidFill>
                  <a:srgbClr val="BF0000"/>
                </a:solidFill>
              </a:rPr>
              <a:t> </a:t>
            </a:r>
            <a:r>
              <a:rPr altLang="en-GB" b="1" sz="4800" i="1" lang="en-GB">
                <a:solidFill>
                  <a:srgbClr val="BF0000"/>
                </a:solidFill>
              </a:rPr>
              <a:t>স</a:t>
            </a:r>
            <a:r>
              <a:rPr altLang="en-GB" b="1" sz="4800" i="1" lang="en-GB">
                <a:solidFill>
                  <a:srgbClr val="BF0000"/>
                </a:solidFill>
              </a:rPr>
              <a:t>ম</a:t>
            </a:r>
            <a:r>
              <a:rPr altLang="en-GB" b="1" sz="4800" i="1" lang="en-GB">
                <a:solidFill>
                  <a:srgbClr val="BF0000"/>
                </a:solidFill>
              </a:rPr>
              <a:t>্</a:t>
            </a:r>
            <a:r>
              <a:rPr altLang="en-GB" b="1" sz="4800" i="1" lang="en-GB">
                <a:solidFill>
                  <a:srgbClr val="BF0000"/>
                </a:solidFill>
              </a:rPr>
              <a:t>পর্কে</a:t>
            </a:r>
            <a:r>
              <a:rPr altLang="en-GB" b="1" sz="4800" i="1" lang="en-US">
                <a:solidFill>
                  <a:srgbClr val="BF0000"/>
                </a:solidFill>
              </a:rPr>
              <a:t> </a:t>
            </a:r>
            <a:r>
              <a:rPr altLang="en-GB" b="1" sz="4800" i="1" lang="en-GB">
                <a:solidFill>
                  <a:srgbClr val="BF0000"/>
                </a:solidFill>
              </a:rPr>
              <a:t>জ</a:t>
            </a:r>
            <a:r>
              <a:rPr altLang="en-GB" b="1" sz="4800" i="1" lang="en-GB">
                <a:solidFill>
                  <a:srgbClr val="BF0000"/>
                </a:solidFill>
              </a:rPr>
              <a:t>ানতে</a:t>
            </a:r>
            <a:r>
              <a:rPr altLang="en-GB" b="1" sz="4800" i="1" lang="en-US">
                <a:solidFill>
                  <a:srgbClr val="BF0000"/>
                </a:solidFill>
              </a:rPr>
              <a:t> </a:t>
            </a:r>
            <a:r>
              <a:rPr altLang="en-GB" b="1" sz="4800" i="1" lang="en-GB">
                <a:solidFill>
                  <a:srgbClr val="BF0000"/>
                </a:solidFill>
              </a:rPr>
              <a:t>প</a:t>
            </a:r>
            <a:r>
              <a:rPr altLang="en-GB" b="1" sz="4800" i="1" lang="en-GB">
                <a:solidFill>
                  <a:srgbClr val="BF0000"/>
                </a:solidFill>
              </a:rPr>
              <a:t>া</a:t>
            </a:r>
            <a:r>
              <a:rPr altLang="en-GB" b="1" sz="4800" i="1" lang="en-GB">
                <a:solidFill>
                  <a:srgbClr val="BF0000"/>
                </a:solidFill>
              </a:rPr>
              <a:t>র</a:t>
            </a:r>
            <a:r>
              <a:rPr altLang="en-GB" b="1" sz="4800" i="1" lang="en-GB">
                <a:solidFill>
                  <a:srgbClr val="BF0000"/>
                </a:solidFill>
              </a:rPr>
              <a:t>ব</a:t>
            </a:r>
            <a:r>
              <a:rPr altLang="en-GB" b="1" sz="4800" i="1" lang="en-GB">
                <a:solidFill>
                  <a:srgbClr val="BF0000"/>
                </a:solidFill>
              </a:rPr>
              <a:t>ে</a:t>
            </a:r>
            <a:r>
              <a:rPr altLang="en-GB" b="1" sz="4800" i="1" lang="en-GB">
                <a:solidFill>
                  <a:srgbClr val="BF0000"/>
                </a:solidFill>
              </a:rPr>
              <a:t>।</a:t>
            </a:r>
            <a:endParaRPr b="1" sz="4800" i="1" lang="en-GB">
              <a:solidFill>
                <a:srgbClr val="BF0000"/>
              </a:solidFill>
            </a:endParaRPr>
          </a:p>
          <a:p>
            <a:pPr algn="l" indent="-457200" marL="457200">
              <a:buFont typeface="+mj-lt"/>
              <a:buAutoNum type="arabicPeriod" startAt="1"/>
            </a:pPr>
            <a:r>
              <a:rPr altLang="en-GB" b="1" sz="4800" i="1" lang="en-GB">
                <a:solidFill>
                  <a:srgbClr val="BF0000"/>
                </a:solidFill>
              </a:rPr>
              <a:t>হ</a:t>
            </a:r>
            <a:r>
              <a:rPr altLang="en-GB" b="1" sz="4800" i="1" lang="en-GB">
                <a:solidFill>
                  <a:srgbClr val="BF0000"/>
                </a:solidFill>
              </a:rPr>
              <a:t>জ</a:t>
            </a:r>
            <a:r>
              <a:rPr altLang="en-GB" b="1" sz="4800" i="1" lang="en-GB">
                <a:solidFill>
                  <a:srgbClr val="BF0000"/>
                </a:solidFill>
              </a:rPr>
              <a:t>্</a:t>
            </a:r>
            <a:r>
              <a:rPr altLang="en-GB" b="1" sz="4800" i="1" lang="en-GB">
                <a:solidFill>
                  <a:srgbClr val="BF0000"/>
                </a:solidFill>
              </a:rPr>
              <a:t>জ</a:t>
            </a:r>
            <a:r>
              <a:rPr altLang="en-GB" b="1" sz="4800" i="1" lang="en-GB">
                <a:solidFill>
                  <a:srgbClr val="BF0000"/>
                </a:solidFill>
              </a:rPr>
              <a:t>ে</a:t>
            </a:r>
            <a:r>
              <a:rPr altLang="en-GB" b="1" sz="4800" i="1" lang="en-GB">
                <a:solidFill>
                  <a:srgbClr val="BF0000"/>
                </a:solidFill>
              </a:rPr>
              <a:t>র</a:t>
            </a:r>
            <a:r>
              <a:rPr altLang="en-GB" b="1" sz="4800" i="1" lang="en-US">
                <a:solidFill>
                  <a:srgbClr val="BF0000"/>
                </a:solidFill>
              </a:rPr>
              <a:t> </a:t>
            </a:r>
            <a:r>
              <a:rPr altLang="en-GB" b="1" sz="4800" i="1" lang="en-GB">
                <a:solidFill>
                  <a:srgbClr val="BF0000"/>
                </a:solidFill>
              </a:rPr>
              <a:t>ব</a:t>
            </a:r>
            <a:r>
              <a:rPr altLang="en-GB" b="1" sz="4800" i="1" lang="en-GB">
                <a:solidFill>
                  <a:srgbClr val="BF0000"/>
                </a:solidFill>
              </a:rPr>
              <a:t>ি</a:t>
            </a:r>
            <a:r>
              <a:rPr altLang="en-GB" b="1" sz="4800" i="1" lang="en-GB">
                <a:solidFill>
                  <a:srgbClr val="BF0000"/>
                </a:solidFill>
              </a:rPr>
              <a:t>ধ</a:t>
            </a:r>
            <a:r>
              <a:rPr altLang="en-GB" b="1" sz="4800" i="1" lang="en-GB">
                <a:solidFill>
                  <a:srgbClr val="BF0000"/>
                </a:solidFill>
              </a:rPr>
              <a:t>া</a:t>
            </a:r>
            <a:r>
              <a:rPr altLang="en-GB" b="1" sz="4800" i="1" lang="en-GB">
                <a:solidFill>
                  <a:srgbClr val="BF0000"/>
                </a:solidFill>
              </a:rPr>
              <a:t>ন</a:t>
            </a:r>
            <a:r>
              <a:rPr altLang="en-GB" b="1" sz="4800" i="1" lang="en-US">
                <a:solidFill>
                  <a:srgbClr val="BF0000"/>
                </a:solidFill>
              </a:rPr>
              <a:t> </a:t>
            </a:r>
            <a:r>
              <a:rPr altLang="en-GB" b="1" sz="4800" i="1" lang="en-GB">
                <a:solidFill>
                  <a:srgbClr val="BF0000"/>
                </a:solidFill>
              </a:rPr>
              <a:t>জ</a:t>
            </a:r>
            <a:r>
              <a:rPr altLang="en-GB" b="1" sz="4800" i="1" lang="en-GB">
                <a:solidFill>
                  <a:srgbClr val="BF0000"/>
                </a:solidFill>
              </a:rPr>
              <a:t>া</a:t>
            </a:r>
            <a:r>
              <a:rPr altLang="en-GB" b="1" sz="4800" i="1" lang="en-GB">
                <a:solidFill>
                  <a:srgbClr val="BF0000"/>
                </a:solidFill>
              </a:rPr>
              <a:t>ন</a:t>
            </a:r>
            <a:r>
              <a:rPr altLang="en-GB" b="1" sz="4800" i="1" lang="en-GB">
                <a:solidFill>
                  <a:srgbClr val="BF0000"/>
                </a:solidFill>
              </a:rPr>
              <a:t>ত</a:t>
            </a:r>
            <a:r>
              <a:rPr altLang="en-GB" b="1" sz="4800" i="1" lang="en-GB">
                <a:solidFill>
                  <a:srgbClr val="BF0000"/>
                </a:solidFill>
              </a:rPr>
              <a:t>ে</a:t>
            </a:r>
            <a:r>
              <a:rPr altLang="en-GB" b="1" sz="4800" i="1" lang="en-US">
                <a:solidFill>
                  <a:srgbClr val="BF0000"/>
                </a:solidFill>
              </a:rPr>
              <a:t> </a:t>
            </a:r>
            <a:r>
              <a:rPr altLang="en-GB" b="1" sz="4800" i="1" lang="en-GB">
                <a:solidFill>
                  <a:srgbClr val="BF0000"/>
                </a:solidFill>
              </a:rPr>
              <a:t>প</a:t>
            </a:r>
            <a:r>
              <a:rPr altLang="en-GB" b="1" sz="4800" i="1" lang="en-GB">
                <a:solidFill>
                  <a:srgbClr val="BF0000"/>
                </a:solidFill>
              </a:rPr>
              <a:t>া</a:t>
            </a:r>
            <a:r>
              <a:rPr altLang="en-GB" b="1" sz="4800" i="1" lang="en-GB">
                <a:solidFill>
                  <a:srgbClr val="BF0000"/>
                </a:solidFill>
              </a:rPr>
              <a:t>র</a:t>
            </a:r>
            <a:r>
              <a:rPr altLang="en-GB" b="1" sz="4800" i="1" lang="en-GB">
                <a:solidFill>
                  <a:srgbClr val="BF0000"/>
                </a:solidFill>
              </a:rPr>
              <a:t>ব</a:t>
            </a:r>
            <a:r>
              <a:rPr altLang="en-GB" b="1" sz="4800" i="1" lang="en-GB">
                <a:solidFill>
                  <a:srgbClr val="BF0000"/>
                </a:solidFill>
              </a:rPr>
              <a:t>ে</a:t>
            </a:r>
            <a:r>
              <a:rPr altLang="en-GB" b="1" sz="4800" i="1" lang="en-GB">
                <a:solidFill>
                  <a:srgbClr val="BF0000"/>
                </a:solidFill>
              </a:rPr>
              <a:t>।</a:t>
            </a:r>
            <a:endParaRPr b="1" sz="4800" i="1" lang="en-GB">
              <a:solidFill>
                <a:srgbClr val="BF0000"/>
              </a:solidFill>
            </a:endParaRPr>
          </a:p>
          <a:p>
            <a:pPr algn="l" indent="-457200" marL="457200">
              <a:buFont typeface="+mj-lt"/>
              <a:buAutoNum type="arabicPeriod" startAt="1"/>
            </a:pPr>
            <a:r>
              <a:rPr altLang="en-GB" b="1" sz="4800" i="1" lang="en-GB">
                <a:solidFill>
                  <a:srgbClr val="BF0000"/>
                </a:solidFill>
              </a:rPr>
              <a:t>উ</a:t>
            </a:r>
            <a:r>
              <a:rPr altLang="en-GB" b="1" sz="4800" i="1" lang="en-GB">
                <a:solidFill>
                  <a:srgbClr val="BF0000"/>
                </a:solidFill>
              </a:rPr>
              <a:t>ম</a:t>
            </a:r>
            <a:r>
              <a:rPr altLang="en-GB" b="1" sz="4800" i="1" lang="en-GB">
                <a:solidFill>
                  <a:srgbClr val="BF0000"/>
                </a:solidFill>
              </a:rPr>
              <a:t>র</a:t>
            </a:r>
            <a:r>
              <a:rPr altLang="en-GB" b="1" sz="4800" i="1" lang="en-GB">
                <a:solidFill>
                  <a:srgbClr val="BF0000"/>
                </a:solidFill>
              </a:rPr>
              <a:t>া</a:t>
            </a:r>
            <a:r>
              <a:rPr altLang="en-GB" b="1" sz="4800" i="1" lang="en-US">
                <a:solidFill>
                  <a:srgbClr val="BF0000"/>
                </a:solidFill>
              </a:rPr>
              <a:t> </a:t>
            </a:r>
            <a:r>
              <a:rPr altLang="en-GB" b="1" sz="4800" i="1" lang="en-GB">
                <a:solidFill>
                  <a:srgbClr val="BF0000"/>
                </a:solidFill>
              </a:rPr>
              <a:t>সম্পর্কে</a:t>
            </a:r>
            <a:r>
              <a:rPr altLang="en-GB" b="1" sz="4800" i="1" lang="en-US">
                <a:solidFill>
                  <a:srgbClr val="BF0000"/>
                </a:solidFill>
              </a:rPr>
              <a:t> </a:t>
            </a:r>
            <a:r>
              <a:rPr altLang="en-GB" b="1" sz="4800" i="1" lang="en-GB">
                <a:solidFill>
                  <a:srgbClr val="BF0000"/>
                </a:solidFill>
              </a:rPr>
              <a:t>জ</a:t>
            </a:r>
            <a:r>
              <a:rPr altLang="en-GB" b="1" sz="4800" i="1" lang="en-GB">
                <a:solidFill>
                  <a:srgbClr val="BF0000"/>
                </a:solidFill>
              </a:rPr>
              <a:t>া</a:t>
            </a:r>
            <a:r>
              <a:rPr altLang="en-GB" b="1" sz="4800" i="1" lang="en-GB">
                <a:solidFill>
                  <a:srgbClr val="BF0000"/>
                </a:solidFill>
              </a:rPr>
              <a:t>ন</a:t>
            </a:r>
            <a:r>
              <a:rPr altLang="en-GB" b="1" sz="4800" i="1" lang="en-GB">
                <a:solidFill>
                  <a:srgbClr val="BF0000"/>
                </a:solidFill>
              </a:rPr>
              <a:t>ত</a:t>
            </a:r>
            <a:r>
              <a:rPr altLang="en-GB" b="1" sz="4800" i="1" lang="en-GB">
                <a:solidFill>
                  <a:srgbClr val="BF0000"/>
                </a:solidFill>
              </a:rPr>
              <a:t>ে</a:t>
            </a:r>
            <a:r>
              <a:rPr altLang="en-GB" b="1" sz="4800" i="1" lang="en-US">
                <a:solidFill>
                  <a:srgbClr val="BF0000"/>
                </a:solidFill>
              </a:rPr>
              <a:t> </a:t>
            </a:r>
            <a:r>
              <a:rPr altLang="en-GB" b="1" sz="4800" i="1" lang="en-GB">
                <a:solidFill>
                  <a:srgbClr val="BF0000"/>
                </a:solidFill>
              </a:rPr>
              <a:t>প</a:t>
            </a:r>
            <a:r>
              <a:rPr altLang="en-GB" b="1" sz="4800" i="1" lang="en-GB">
                <a:solidFill>
                  <a:srgbClr val="BF0000"/>
                </a:solidFill>
              </a:rPr>
              <a:t>া</a:t>
            </a:r>
            <a:r>
              <a:rPr altLang="en-GB" b="1" sz="4800" i="1" lang="en-GB">
                <a:solidFill>
                  <a:srgbClr val="BF0000"/>
                </a:solidFill>
              </a:rPr>
              <a:t>র</a:t>
            </a:r>
            <a:r>
              <a:rPr altLang="en-GB" b="1" sz="4800" i="1" lang="en-GB">
                <a:solidFill>
                  <a:srgbClr val="BF0000"/>
                </a:solidFill>
              </a:rPr>
              <a:t>ব</a:t>
            </a:r>
            <a:r>
              <a:rPr altLang="en-GB" b="1" sz="4800" i="1" lang="en-GB">
                <a:solidFill>
                  <a:srgbClr val="BF0000"/>
                </a:solidFill>
              </a:rPr>
              <a:t>ে</a:t>
            </a:r>
            <a:r>
              <a:rPr altLang="en-GB" b="1" sz="4800" i="1" lang="en-GB">
                <a:solidFill>
                  <a:srgbClr val="BF0000"/>
                </a:solidFill>
              </a:rPr>
              <a:t>।</a:t>
            </a:r>
            <a:endParaRPr b="1" sz="4800" i="1" lang="en-GB">
              <a:solidFill>
                <a:srgbClr val="BF0000"/>
              </a:solidFill>
            </a:endParaRPr>
          </a:p>
          <a:p>
            <a:pPr algn="l" indent="0" marL="0">
              <a:buNone/>
            </a:pPr>
            <a:endParaRPr b="1" sz="4800" i="1" lang="en-GB">
              <a:solidFill>
                <a:srgbClr val="B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50">
        <p14:flip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>
            <a:spLocks noGrp="1"/>
          </p:cNvSpPr>
          <p:nvPr>
            <p:ph type="ctrTitle"/>
          </p:nvPr>
        </p:nvSpPr>
        <p:spPr>
          <a:xfrm>
            <a:off x="642771" y="352968"/>
            <a:ext cx="7858458" cy="973033"/>
          </a:xfrm>
          <a:solidFill>
            <a:srgbClr val="D04617"/>
          </a:solidFill>
          <a:ln w="63500">
            <a:solidFill>
              <a:srgbClr val="02A5E3"/>
            </a:solidFill>
            <a:prstDash val="solid"/>
          </a:ln>
        </p:spPr>
        <p:txBody>
          <a:bodyPr>
            <a:noAutofit/>
          </a:bodyPr>
          <a:p>
            <a:r>
              <a:rPr b="1" sz="7100" i="1" lang="en-GB" u="sng">
                <a:solidFill>
                  <a:srgbClr val="92D04F"/>
                </a:solidFill>
              </a:rPr>
              <a:t>আ</a:t>
            </a:r>
            <a:r>
              <a:rPr b="1" sz="7100" i="1" lang="en-GB" u="sng">
                <a:solidFill>
                  <a:srgbClr val="92D04F"/>
                </a:solidFill>
              </a:rPr>
              <a:t>য়</a:t>
            </a:r>
            <a:r>
              <a:rPr b="1" sz="7100" i="1" lang="en-GB" u="sng">
                <a:solidFill>
                  <a:srgbClr val="92D04F"/>
                </a:solidFill>
              </a:rPr>
              <a:t>া</a:t>
            </a:r>
            <a:r>
              <a:rPr b="1" sz="7100" i="1" lang="en-GB" u="sng">
                <a:solidFill>
                  <a:srgbClr val="92D04F"/>
                </a:solidFill>
              </a:rPr>
              <a:t>ত</a:t>
            </a:r>
            <a:r>
              <a:rPr altLang="en-GB" b="1" sz="7100" i="1" lang="en-US" u="sng">
                <a:solidFill>
                  <a:srgbClr val="92D04F"/>
                </a:solidFill>
              </a:rPr>
              <a:t> </a:t>
            </a:r>
            <a:r>
              <a:rPr altLang="en-GB" b="1" sz="7100" i="1" lang="en-GB" u="sng">
                <a:solidFill>
                  <a:srgbClr val="92D04F"/>
                </a:solidFill>
              </a:rPr>
              <a:t>ন</a:t>
            </a:r>
            <a:r>
              <a:rPr altLang="en-GB" b="1" sz="7100" i="1" lang="en-GB" u="sng">
                <a:solidFill>
                  <a:srgbClr val="92D04F"/>
                </a:solidFill>
              </a:rPr>
              <a:t>ং</a:t>
            </a:r>
            <a:r>
              <a:rPr altLang="en-GB" b="1" sz="7100" i="1" lang="en-US" u="sng">
                <a:solidFill>
                  <a:srgbClr val="92D04F"/>
                </a:solidFill>
              </a:rPr>
              <a:t> </a:t>
            </a:r>
            <a:r>
              <a:rPr altLang="en-US" b="1" sz="7100" i="1" lang="en-GB" u="sng">
                <a:solidFill>
                  <a:srgbClr val="92D04F"/>
                </a:solidFill>
              </a:rPr>
              <a:t>১</a:t>
            </a:r>
            <a:r>
              <a:rPr altLang="en-US" b="1" sz="7100" i="1" lang="en-GB" u="sng">
                <a:solidFill>
                  <a:srgbClr val="92D04F"/>
                </a:solidFill>
              </a:rPr>
              <a:t>৮</a:t>
            </a:r>
            <a:r>
              <a:rPr altLang="en-US" b="1" sz="7100" i="1" lang="en-GB" u="sng">
                <a:solidFill>
                  <a:srgbClr val="92D04F"/>
                </a:solidFill>
              </a:rPr>
              <a:t>৯</a:t>
            </a:r>
            <a:endParaRPr b="1" sz="7100" i="1" lang="en-GB" u="sng">
              <a:solidFill>
                <a:srgbClr val="92D04F"/>
              </a:solidFill>
            </a:endParaRPr>
          </a:p>
        </p:txBody>
      </p:sp>
      <p:sp>
        <p:nvSpPr>
          <p:cNvPr id="1048603" name=""/>
          <p:cNvSpPr>
            <a:spLocks noGrp="1"/>
          </p:cNvSpPr>
          <p:nvPr>
            <p:ph type="subTitle" idx="1"/>
          </p:nvPr>
        </p:nvSpPr>
        <p:spPr>
          <a:xfrm>
            <a:off x="91516" y="1493991"/>
            <a:ext cx="9052484" cy="5122381"/>
          </a:xfrm>
          <a:solidFill>
            <a:srgbClr val="92D04F"/>
          </a:solidFill>
          <a:ln w="63500">
            <a:solidFill>
              <a:srgbClr val="FFE100"/>
            </a:solidFill>
            <a:prstDash val="sysDash"/>
          </a:ln>
        </p:spPr>
        <p:txBody>
          <a:bodyPr/>
          <a:p>
            <a:pPr algn="r"/>
            <a:r>
              <a:rPr b="1" sz="3100" i="1" lang="en-GB">
                <a:solidFill>
                  <a:srgbClr val="BF0000"/>
                </a:solidFill>
              </a:rPr>
              <a:t>يسألونك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ع</a:t>
            </a:r>
            <a:r>
              <a:rPr altLang="en-GB" b="1" sz="3100" i="1" lang="en-GB">
                <a:solidFill>
                  <a:srgbClr val="BF0000"/>
                </a:solidFill>
              </a:rPr>
              <a:t>ن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الأهلة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ق</a:t>
            </a:r>
            <a:r>
              <a:rPr altLang="en-GB" b="1" sz="3100" i="1" lang="en-GB">
                <a:solidFill>
                  <a:srgbClr val="BF0000"/>
                </a:solidFill>
              </a:rPr>
              <a:t>ل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ه</a:t>
            </a:r>
            <a:r>
              <a:rPr altLang="en-GB" b="1" sz="3100" i="1" lang="en-GB">
                <a:solidFill>
                  <a:srgbClr val="BF0000"/>
                </a:solidFill>
              </a:rPr>
              <a:t>ى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م</a:t>
            </a:r>
            <a:r>
              <a:rPr altLang="en-GB" b="1" sz="3100" i="1" lang="en-GB">
                <a:solidFill>
                  <a:srgbClr val="BF0000"/>
                </a:solidFill>
              </a:rPr>
              <a:t>و</a:t>
            </a:r>
            <a:r>
              <a:rPr altLang="en-GB" b="1" sz="3100" i="1" lang="en-GB">
                <a:solidFill>
                  <a:srgbClr val="BF0000"/>
                </a:solidFill>
              </a:rPr>
              <a:t>ا</a:t>
            </a:r>
            <a:r>
              <a:rPr altLang="en-GB" b="1" sz="3100" i="1" lang="en-GB">
                <a:solidFill>
                  <a:srgbClr val="BF0000"/>
                </a:solidFill>
              </a:rPr>
              <a:t>ق</a:t>
            </a:r>
            <a:r>
              <a:rPr altLang="en-GB" b="1" sz="3100" i="1" lang="en-GB">
                <a:solidFill>
                  <a:srgbClr val="BF0000"/>
                </a:solidFill>
              </a:rPr>
              <a:t>ي</a:t>
            </a:r>
            <a:r>
              <a:rPr altLang="en-GB" b="1" sz="3100" i="1" lang="en-GB">
                <a:solidFill>
                  <a:srgbClr val="BF0000"/>
                </a:solidFill>
              </a:rPr>
              <a:t>ت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ل</a:t>
            </a:r>
            <a:r>
              <a:rPr altLang="en-GB" b="1" sz="3100" i="1" lang="en-GB">
                <a:solidFill>
                  <a:srgbClr val="BF0000"/>
                </a:solidFill>
              </a:rPr>
              <a:t>ل</a:t>
            </a:r>
            <a:r>
              <a:rPr altLang="en-GB" b="1" sz="3100" i="1" lang="en-GB">
                <a:solidFill>
                  <a:srgbClr val="BF0000"/>
                </a:solidFill>
              </a:rPr>
              <a:t>ن</a:t>
            </a:r>
            <a:r>
              <a:rPr altLang="en-GB" b="1" sz="3100" i="1" lang="en-GB">
                <a:solidFill>
                  <a:srgbClr val="BF0000"/>
                </a:solidFill>
              </a:rPr>
              <a:t>ا</a:t>
            </a:r>
            <a:r>
              <a:rPr altLang="en-GB" b="1" sz="3100" i="1" lang="en-GB">
                <a:solidFill>
                  <a:srgbClr val="BF0000"/>
                </a:solidFill>
              </a:rPr>
              <a:t>س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و</a:t>
            </a:r>
            <a:r>
              <a:rPr altLang="en-GB" b="1" sz="3100" i="1" lang="en-GB">
                <a:solidFill>
                  <a:srgbClr val="BF0000"/>
                </a:solidFill>
              </a:rPr>
              <a:t>ا</a:t>
            </a:r>
            <a:r>
              <a:rPr altLang="en-GB" b="1" sz="3100" i="1" lang="en-GB">
                <a:solidFill>
                  <a:srgbClr val="BF0000"/>
                </a:solidFill>
              </a:rPr>
              <a:t>ل</a:t>
            </a:r>
            <a:r>
              <a:rPr altLang="en-GB" b="1" sz="3100" i="1" lang="en-GB">
                <a:solidFill>
                  <a:srgbClr val="BF0000"/>
                </a:solidFill>
              </a:rPr>
              <a:t>ح</a:t>
            </a:r>
            <a:r>
              <a:rPr altLang="en-GB" b="1" sz="3100" i="1" lang="en-GB">
                <a:solidFill>
                  <a:srgbClr val="BF0000"/>
                </a:solidFill>
              </a:rPr>
              <a:t>ج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و</a:t>
            </a:r>
            <a:r>
              <a:rPr altLang="en-GB" b="1" sz="3100" i="1" lang="en-GB">
                <a:solidFill>
                  <a:srgbClr val="BF0000"/>
                </a:solidFill>
              </a:rPr>
              <a:t>ل</a:t>
            </a:r>
            <a:r>
              <a:rPr altLang="en-GB" b="1" sz="3100" i="1" lang="en-GB">
                <a:solidFill>
                  <a:srgbClr val="BF0000"/>
                </a:solidFill>
              </a:rPr>
              <a:t>ي</a:t>
            </a:r>
            <a:r>
              <a:rPr altLang="en-GB" b="1" sz="3100" i="1" lang="en-GB">
                <a:solidFill>
                  <a:srgbClr val="BF0000"/>
                </a:solidFill>
              </a:rPr>
              <a:t>س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ا</a:t>
            </a:r>
            <a:r>
              <a:rPr altLang="en-GB" b="1" sz="3100" i="1" lang="en-GB">
                <a:solidFill>
                  <a:srgbClr val="BF0000"/>
                </a:solidFill>
              </a:rPr>
              <a:t>ل</a:t>
            </a:r>
            <a:r>
              <a:rPr altLang="en-GB" b="1" sz="3100" i="1" lang="en-GB">
                <a:solidFill>
                  <a:srgbClr val="BF0000"/>
                </a:solidFill>
              </a:rPr>
              <a:t>ب</a:t>
            </a:r>
            <a:r>
              <a:rPr altLang="en-GB" b="1" sz="3100" i="1" lang="en-GB">
                <a:solidFill>
                  <a:srgbClr val="BF0000"/>
                </a:solidFill>
              </a:rPr>
              <a:t>ر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بأن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ت</a:t>
            </a:r>
            <a:r>
              <a:rPr altLang="en-GB" b="1" sz="3100" i="1" lang="en-GB">
                <a:solidFill>
                  <a:srgbClr val="BF0000"/>
                </a:solidFill>
              </a:rPr>
              <a:t>ا</a:t>
            </a:r>
            <a:r>
              <a:rPr altLang="en-GB" b="1" sz="3100" i="1" lang="en-GB">
                <a:solidFill>
                  <a:srgbClr val="BF0000"/>
                </a:solidFill>
              </a:rPr>
              <a:t>ت</a:t>
            </a:r>
            <a:r>
              <a:rPr altLang="en-GB" b="1" sz="3100" i="1" lang="en-GB">
                <a:solidFill>
                  <a:srgbClr val="BF0000"/>
                </a:solidFill>
              </a:rPr>
              <a:t>و</a:t>
            </a:r>
            <a:r>
              <a:rPr altLang="en-GB" b="1" sz="3100" i="1" lang="en-GB">
                <a:solidFill>
                  <a:srgbClr val="BF0000"/>
                </a:solidFill>
              </a:rPr>
              <a:t>ا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ا</a:t>
            </a:r>
            <a:r>
              <a:rPr altLang="en-GB" b="1" sz="3100" i="1" lang="en-GB">
                <a:solidFill>
                  <a:srgbClr val="BF0000"/>
                </a:solidFill>
              </a:rPr>
              <a:t>ل</a:t>
            </a:r>
            <a:r>
              <a:rPr altLang="en-GB" b="1" sz="3100" i="1" lang="en-GB">
                <a:solidFill>
                  <a:srgbClr val="BF0000"/>
                </a:solidFill>
              </a:rPr>
              <a:t>ب</a:t>
            </a:r>
            <a:r>
              <a:rPr altLang="en-GB" b="1" sz="3100" i="1" lang="en-GB">
                <a:solidFill>
                  <a:srgbClr val="BF0000"/>
                </a:solidFill>
              </a:rPr>
              <a:t>ي</a:t>
            </a:r>
            <a:r>
              <a:rPr altLang="en-GB" b="1" sz="3100" i="1" lang="en-GB">
                <a:solidFill>
                  <a:srgbClr val="BF0000"/>
                </a:solidFill>
              </a:rPr>
              <a:t>و</a:t>
            </a:r>
            <a:r>
              <a:rPr altLang="en-GB" b="1" sz="3100" i="1" lang="en-GB">
                <a:solidFill>
                  <a:srgbClr val="BF0000"/>
                </a:solidFill>
              </a:rPr>
              <a:t>ت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م</a:t>
            </a:r>
            <a:r>
              <a:rPr altLang="en-GB" b="1" sz="3100" i="1" lang="en-GB">
                <a:solidFill>
                  <a:srgbClr val="BF0000"/>
                </a:solidFill>
              </a:rPr>
              <a:t>ن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ظ</a:t>
            </a:r>
            <a:r>
              <a:rPr altLang="en-GB" b="1" sz="3100" i="1" lang="en-GB">
                <a:solidFill>
                  <a:srgbClr val="BF0000"/>
                </a:solidFill>
              </a:rPr>
              <a:t>ه</a:t>
            </a:r>
            <a:r>
              <a:rPr altLang="en-GB" b="1" sz="3100" i="1" lang="en-GB">
                <a:solidFill>
                  <a:srgbClr val="BF0000"/>
                </a:solidFill>
              </a:rPr>
              <a:t>و</a:t>
            </a:r>
            <a:r>
              <a:rPr altLang="en-GB" b="1" sz="3100" i="1" lang="en-GB">
                <a:solidFill>
                  <a:srgbClr val="BF0000"/>
                </a:solidFill>
              </a:rPr>
              <a:t>ر</a:t>
            </a:r>
            <a:r>
              <a:rPr altLang="en-GB" b="1" sz="3100" i="1" lang="en-GB">
                <a:solidFill>
                  <a:srgbClr val="BF0000"/>
                </a:solidFill>
              </a:rPr>
              <a:t>ها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و</a:t>
            </a:r>
            <a:r>
              <a:rPr altLang="en-GB" b="1" sz="3100" i="1" lang="en-GB">
                <a:solidFill>
                  <a:srgbClr val="BF0000"/>
                </a:solidFill>
              </a:rPr>
              <a:t>ل</a:t>
            </a:r>
            <a:r>
              <a:rPr altLang="en-GB" b="1" sz="3100" i="1" lang="en-GB">
                <a:solidFill>
                  <a:srgbClr val="BF0000"/>
                </a:solidFill>
              </a:rPr>
              <a:t>ك</a:t>
            </a:r>
            <a:r>
              <a:rPr altLang="en-GB" b="1" sz="3100" i="1" lang="en-GB">
                <a:solidFill>
                  <a:srgbClr val="BF0000"/>
                </a:solidFill>
              </a:rPr>
              <a:t>ن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ا</a:t>
            </a:r>
            <a:r>
              <a:rPr altLang="en-GB" b="1" sz="3100" i="1" lang="en-GB">
                <a:solidFill>
                  <a:srgbClr val="BF0000"/>
                </a:solidFill>
              </a:rPr>
              <a:t>ل</a:t>
            </a:r>
            <a:r>
              <a:rPr altLang="en-GB" b="1" sz="3100" i="1" lang="en-GB">
                <a:solidFill>
                  <a:srgbClr val="BF0000"/>
                </a:solidFill>
              </a:rPr>
              <a:t>ب</a:t>
            </a:r>
            <a:r>
              <a:rPr altLang="en-GB" b="1" sz="3100" i="1" lang="en-GB">
                <a:solidFill>
                  <a:srgbClr val="BF0000"/>
                </a:solidFill>
              </a:rPr>
              <a:t>ر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م</a:t>
            </a:r>
            <a:r>
              <a:rPr altLang="en-GB" b="1" sz="3100" i="1" lang="en-GB">
                <a:solidFill>
                  <a:srgbClr val="BF0000"/>
                </a:solidFill>
              </a:rPr>
              <a:t>ن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ا</a:t>
            </a:r>
            <a:r>
              <a:rPr altLang="en-GB" b="1" sz="3100" i="1" lang="en-GB">
                <a:solidFill>
                  <a:srgbClr val="BF0000"/>
                </a:solidFill>
              </a:rPr>
              <a:t>ت</a:t>
            </a:r>
            <a:r>
              <a:rPr altLang="en-GB" b="1" sz="3100" i="1" lang="en-GB">
                <a:solidFill>
                  <a:srgbClr val="BF0000"/>
                </a:solidFill>
              </a:rPr>
              <a:t>ق</a:t>
            </a:r>
            <a:r>
              <a:rPr altLang="en-GB" b="1" sz="3100" i="1" lang="en-GB">
                <a:solidFill>
                  <a:srgbClr val="BF0000"/>
                </a:solidFill>
              </a:rPr>
              <a:t>ى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و</a:t>
            </a:r>
            <a:r>
              <a:rPr altLang="en-GB" b="1" sz="3100" i="1" lang="en-GB">
                <a:solidFill>
                  <a:srgbClr val="BF0000"/>
                </a:solidFill>
              </a:rPr>
              <a:t>ا</a:t>
            </a:r>
            <a:r>
              <a:rPr altLang="en-GB" b="1" sz="3100" i="1" lang="en-GB">
                <a:solidFill>
                  <a:srgbClr val="BF0000"/>
                </a:solidFill>
              </a:rPr>
              <a:t>ت</a:t>
            </a:r>
            <a:r>
              <a:rPr altLang="en-GB" b="1" sz="3100" i="1" lang="en-GB">
                <a:solidFill>
                  <a:srgbClr val="BF0000"/>
                </a:solidFill>
              </a:rPr>
              <a:t>و</a:t>
            </a:r>
            <a:r>
              <a:rPr altLang="en-GB" b="1" sz="3100" i="1" lang="en-GB">
                <a:solidFill>
                  <a:srgbClr val="BF0000"/>
                </a:solidFill>
              </a:rPr>
              <a:t>ا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ا</a:t>
            </a:r>
            <a:r>
              <a:rPr altLang="en-GB" b="1" sz="3100" i="1" lang="en-GB">
                <a:solidFill>
                  <a:srgbClr val="BF0000"/>
                </a:solidFill>
              </a:rPr>
              <a:t>ل</a:t>
            </a:r>
            <a:r>
              <a:rPr altLang="en-GB" b="1" sz="3100" i="1" lang="en-GB">
                <a:solidFill>
                  <a:srgbClr val="BF0000"/>
                </a:solidFill>
              </a:rPr>
              <a:t>ب</a:t>
            </a:r>
            <a:r>
              <a:rPr altLang="en-GB" b="1" sz="3100" i="1" lang="en-GB">
                <a:solidFill>
                  <a:srgbClr val="BF0000"/>
                </a:solidFill>
              </a:rPr>
              <a:t>ي</a:t>
            </a:r>
            <a:r>
              <a:rPr altLang="en-GB" b="1" sz="3100" i="1" lang="en-GB">
                <a:solidFill>
                  <a:srgbClr val="BF0000"/>
                </a:solidFill>
              </a:rPr>
              <a:t>و</a:t>
            </a:r>
            <a:r>
              <a:rPr altLang="en-GB" b="1" sz="3100" i="1" lang="en-GB">
                <a:solidFill>
                  <a:srgbClr val="BF0000"/>
                </a:solidFill>
              </a:rPr>
              <a:t>ت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م</a:t>
            </a:r>
            <a:r>
              <a:rPr altLang="en-GB" b="1" sz="3100" i="1" lang="en-GB">
                <a:solidFill>
                  <a:srgbClr val="BF0000"/>
                </a:solidFill>
              </a:rPr>
              <a:t>ن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أبوابها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و</a:t>
            </a:r>
            <a:r>
              <a:rPr altLang="en-GB" b="1" sz="3100" i="1" lang="en-GB">
                <a:solidFill>
                  <a:srgbClr val="BF0000"/>
                </a:solidFill>
              </a:rPr>
              <a:t>ا</a:t>
            </a:r>
            <a:r>
              <a:rPr altLang="en-GB" b="1" sz="3100" i="1" lang="en-GB">
                <a:solidFill>
                  <a:srgbClr val="BF0000"/>
                </a:solidFill>
              </a:rPr>
              <a:t>ت</a:t>
            </a:r>
            <a:r>
              <a:rPr altLang="en-GB" b="1" sz="3100" i="1" lang="en-GB">
                <a:solidFill>
                  <a:srgbClr val="BF0000"/>
                </a:solidFill>
              </a:rPr>
              <a:t>ق</a:t>
            </a:r>
            <a:r>
              <a:rPr altLang="en-GB" b="1" sz="3100" i="1" lang="en-GB">
                <a:solidFill>
                  <a:srgbClr val="BF0000"/>
                </a:solidFill>
              </a:rPr>
              <a:t>و</a:t>
            </a:r>
            <a:r>
              <a:rPr altLang="en-GB" b="1" sz="3100" i="1" lang="en-GB">
                <a:solidFill>
                  <a:srgbClr val="BF0000"/>
                </a:solidFill>
              </a:rPr>
              <a:t>ا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ا</a:t>
            </a:r>
            <a:r>
              <a:rPr altLang="en-GB" b="1" sz="3100" i="1" lang="en-GB">
                <a:solidFill>
                  <a:srgbClr val="BF0000"/>
                </a:solidFill>
              </a:rPr>
              <a:t>ل</a:t>
            </a:r>
            <a:r>
              <a:rPr altLang="en-GB" b="1" sz="3100" i="1" lang="en-GB">
                <a:solidFill>
                  <a:srgbClr val="BF0000"/>
                </a:solidFill>
              </a:rPr>
              <a:t>ل</a:t>
            </a:r>
            <a:r>
              <a:rPr altLang="en-GB" b="1" sz="3100" i="1" lang="en-GB">
                <a:solidFill>
                  <a:srgbClr val="BF0000"/>
                </a:solidFill>
              </a:rPr>
              <a:t>ه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ل</a:t>
            </a:r>
            <a:r>
              <a:rPr altLang="en-GB" b="1" sz="3100" i="1" lang="en-GB">
                <a:solidFill>
                  <a:srgbClr val="BF0000"/>
                </a:solidFill>
              </a:rPr>
              <a:t>ع</a:t>
            </a:r>
            <a:r>
              <a:rPr altLang="en-GB" b="1" sz="3100" i="1" lang="en-GB">
                <a:solidFill>
                  <a:srgbClr val="BF0000"/>
                </a:solidFill>
              </a:rPr>
              <a:t>ل</a:t>
            </a:r>
            <a:r>
              <a:rPr altLang="en-GB" b="1" sz="3100" i="1" lang="en-GB">
                <a:solidFill>
                  <a:srgbClr val="BF0000"/>
                </a:solidFill>
              </a:rPr>
              <a:t>ك</a:t>
            </a:r>
            <a:r>
              <a:rPr altLang="en-GB" b="1" sz="3100" i="1" lang="en-GB">
                <a:solidFill>
                  <a:srgbClr val="BF0000"/>
                </a:solidFill>
              </a:rPr>
              <a:t>م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ت</a:t>
            </a:r>
            <a:r>
              <a:rPr altLang="en-GB" b="1" sz="3100" i="1" lang="en-GB">
                <a:solidFill>
                  <a:srgbClr val="BF0000"/>
                </a:solidFill>
              </a:rPr>
              <a:t>ف</a:t>
            </a:r>
            <a:r>
              <a:rPr altLang="en-GB" b="1" sz="3100" i="1" lang="en-GB">
                <a:solidFill>
                  <a:srgbClr val="BF0000"/>
                </a:solidFill>
              </a:rPr>
              <a:t>ل</a:t>
            </a:r>
            <a:r>
              <a:rPr altLang="en-GB" b="1" sz="3100" i="1" lang="en-GB">
                <a:solidFill>
                  <a:srgbClr val="BF0000"/>
                </a:solidFill>
              </a:rPr>
              <a:t>ح</a:t>
            </a:r>
            <a:r>
              <a:rPr altLang="en-GB" b="1" sz="3100" i="1" lang="en-GB">
                <a:solidFill>
                  <a:srgbClr val="BF0000"/>
                </a:solidFill>
              </a:rPr>
              <a:t>و</a:t>
            </a:r>
            <a:r>
              <a:rPr altLang="en-GB" b="1" sz="3100" i="1" lang="en-GB">
                <a:solidFill>
                  <a:srgbClr val="BF0000"/>
                </a:solidFill>
              </a:rPr>
              <a:t>ن</a:t>
            </a:r>
            <a:endParaRPr b="1" sz="3100" i="1" lang="en-GB">
              <a:solidFill>
                <a:srgbClr val="BF0000"/>
              </a:solidFill>
            </a:endParaRPr>
          </a:p>
          <a:p>
            <a:pPr algn="r"/>
            <a:endParaRPr b="1" sz="3100" i="1" lang="en-GB">
              <a:solidFill>
                <a:srgbClr val="BF0000"/>
              </a:solidFill>
            </a:endParaRPr>
          </a:p>
          <a:p>
            <a:pPr algn="l"/>
            <a:r>
              <a:rPr altLang="en-GB" b="1" sz="3100" i="1" lang="en-GB">
                <a:solidFill>
                  <a:srgbClr val="BF0000"/>
                </a:solidFill>
              </a:rPr>
              <a:t>ত</a:t>
            </a:r>
            <a:r>
              <a:rPr altLang="en-GB" b="1" sz="3100" i="1" lang="en-GB">
                <a:solidFill>
                  <a:srgbClr val="BF0000"/>
                </a:solidFill>
              </a:rPr>
              <a:t>া</a:t>
            </a:r>
            <a:r>
              <a:rPr altLang="en-GB" b="1" sz="3100" i="1" lang="en-GB">
                <a:solidFill>
                  <a:srgbClr val="BF0000"/>
                </a:solidFill>
              </a:rPr>
              <a:t>র</a:t>
            </a:r>
            <a:r>
              <a:rPr altLang="en-GB" b="1" sz="3100" i="1" lang="en-GB">
                <a:solidFill>
                  <a:srgbClr val="BF0000"/>
                </a:solidFill>
              </a:rPr>
              <a:t>া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আ</a:t>
            </a:r>
            <a:r>
              <a:rPr altLang="en-GB" b="1" sz="3100" i="1" lang="en-GB">
                <a:solidFill>
                  <a:srgbClr val="BF0000"/>
                </a:solidFill>
              </a:rPr>
              <a:t>প</a:t>
            </a:r>
            <a:r>
              <a:rPr altLang="en-GB" b="1" sz="3100" i="1" lang="en-GB">
                <a:solidFill>
                  <a:srgbClr val="BF0000"/>
                </a:solidFill>
              </a:rPr>
              <a:t>ন</a:t>
            </a:r>
            <a:r>
              <a:rPr altLang="en-GB" b="1" sz="3100" i="1" lang="en-GB">
                <a:solidFill>
                  <a:srgbClr val="BF0000"/>
                </a:solidFill>
              </a:rPr>
              <a:t>া</a:t>
            </a:r>
            <a:r>
              <a:rPr altLang="en-GB" b="1" sz="3100" i="1" lang="en-GB">
                <a:solidFill>
                  <a:srgbClr val="BF0000"/>
                </a:solidFill>
              </a:rPr>
              <a:t>কে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ন</a:t>
            </a:r>
            <a:r>
              <a:rPr altLang="en-GB" b="1" sz="3100" i="1" lang="en-GB">
                <a:solidFill>
                  <a:srgbClr val="BF0000"/>
                </a:solidFill>
              </a:rPr>
              <a:t>ত</a:t>
            </a:r>
            <a:r>
              <a:rPr altLang="en-GB" b="1" sz="3100" i="1" lang="en-GB">
                <a:solidFill>
                  <a:srgbClr val="BF0000"/>
                </a:solidFill>
              </a:rPr>
              <a:t>ু</a:t>
            </a:r>
            <a:r>
              <a:rPr altLang="en-GB" b="1" sz="3100" i="1" lang="en-GB">
                <a:solidFill>
                  <a:srgbClr val="BF0000"/>
                </a:solidFill>
              </a:rPr>
              <a:t>ন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চ</a:t>
            </a:r>
            <a:r>
              <a:rPr altLang="en-GB" b="1" sz="3100" i="1" lang="en-GB">
                <a:solidFill>
                  <a:srgbClr val="BF0000"/>
                </a:solidFill>
              </a:rPr>
              <a:t>া</a:t>
            </a:r>
            <a:r>
              <a:rPr altLang="en-GB" b="1" sz="3100" i="1" lang="en-GB">
                <a:solidFill>
                  <a:srgbClr val="BF0000"/>
                </a:solidFill>
              </a:rPr>
              <a:t>ঁ</a:t>
            </a:r>
            <a:r>
              <a:rPr altLang="en-GB" b="1" sz="3100" i="1" lang="en-GB">
                <a:solidFill>
                  <a:srgbClr val="BF0000"/>
                </a:solidFill>
              </a:rPr>
              <a:t>দ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স</a:t>
            </a:r>
            <a:r>
              <a:rPr altLang="en-GB" b="1" sz="3100" i="1" lang="en-GB">
                <a:solidFill>
                  <a:srgbClr val="BF0000"/>
                </a:solidFill>
              </a:rPr>
              <a:t>ম</a:t>
            </a:r>
            <a:r>
              <a:rPr altLang="en-GB" b="1" sz="3100" i="1" lang="en-GB">
                <a:solidFill>
                  <a:srgbClr val="BF0000"/>
                </a:solidFill>
              </a:rPr>
              <a:t>্</a:t>
            </a:r>
            <a:r>
              <a:rPr altLang="en-GB" b="1" sz="3100" i="1" lang="en-GB">
                <a:solidFill>
                  <a:srgbClr val="BF0000"/>
                </a:solidFill>
              </a:rPr>
              <a:t>পর্কে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জ</a:t>
            </a:r>
            <a:r>
              <a:rPr altLang="en-GB" b="1" sz="3100" i="1" lang="en-GB">
                <a:solidFill>
                  <a:srgbClr val="BF0000"/>
                </a:solidFill>
              </a:rPr>
              <a:t>ি</a:t>
            </a:r>
            <a:r>
              <a:rPr altLang="en-GB" b="1" sz="3100" i="1" lang="en-GB">
                <a:solidFill>
                  <a:srgbClr val="BF0000"/>
                </a:solidFill>
              </a:rPr>
              <a:t>জ্ঞাসা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ক</a:t>
            </a:r>
            <a:r>
              <a:rPr altLang="en-GB" b="1" sz="3100" i="1" lang="en-GB">
                <a:solidFill>
                  <a:srgbClr val="BF0000"/>
                </a:solidFill>
              </a:rPr>
              <a:t>র</a:t>
            </a:r>
            <a:r>
              <a:rPr altLang="en-GB" b="1" sz="3100" i="1" lang="en-GB">
                <a:solidFill>
                  <a:srgbClr val="BF0000"/>
                </a:solidFill>
              </a:rPr>
              <a:t>ছ</a:t>
            </a:r>
            <a:r>
              <a:rPr altLang="en-GB" b="1" sz="3100" i="1" lang="en-GB">
                <a:solidFill>
                  <a:srgbClr val="BF0000"/>
                </a:solidFill>
              </a:rPr>
              <a:t>ে</a:t>
            </a:r>
            <a:r>
              <a:rPr altLang="en-GB" b="1" sz="3100" i="1" lang="en-GB">
                <a:solidFill>
                  <a:srgbClr val="BF0000"/>
                </a:solidFill>
              </a:rPr>
              <a:t>।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আ</a:t>
            </a:r>
            <a:r>
              <a:rPr altLang="en-GB" b="1" sz="3100" i="1" lang="en-GB">
                <a:solidFill>
                  <a:srgbClr val="BF0000"/>
                </a:solidFill>
              </a:rPr>
              <a:t>প</a:t>
            </a:r>
            <a:r>
              <a:rPr altLang="en-GB" b="1" sz="3100" i="1" lang="en-GB">
                <a:solidFill>
                  <a:srgbClr val="BF0000"/>
                </a:solidFill>
              </a:rPr>
              <a:t>ন</a:t>
            </a:r>
            <a:r>
              <a:rPr altLang="en-GB" b="1" sz="3100" i="1" lang="en-GB">
                <a:solidFill>
                  <a:srgbClr val="BF0000"/>
                </a:solidFill>
              </a:rPr>
              <a:t>ি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ব</a:t>
            </a:r>
            <a:r>
              <a:rPr altLang="en-GB" b="1" sz="3100" i="1" lang="en-GB">
                <a:solidFill>
                  <a:srgbClr val="BF0000"/>
                </a:solidFill>
              </a:rPr>
              <a:t>ল</a:t>
            </a:r>
            <a:r>
              <a:rPr altLang="en-GB" b="1" sz="3100" i="1" lang="en-GB">
                <a:solidFill>
                  <a:srgbClr val="BF0000"/>
                </a:solidFill>
              </a:rPr>
              <a:t>ে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দ</a:t>
            </a:r>
            <a:r>
              <a:rPr altLang="en-GB" b="1" sz="3100" i="1" lang="en-GB">
                <a:solidFill>
                  <a:srgbClr val="BF0000"/>
                </a:solidFill>
              </a:rPr>
              <a:t>ি</a:t>
            </a:r>
            <a:r>
              <a:rPr altLang="en-GB" b="1" sz="3100" i="1" lang="en-GB">
                <a:solidFill>
                  <a:srgbClr val="BF0000"/>
                </a:solidFill>
              </a:rPr>
              <a:t>ন</a:t>
            </a:r>
            <a:r>
              <a:rPr altLang="en-GB" b="1" sz="3100" i="1" lang="en-US">
                <a:solidFill>
                  <a:srgbClr val="BF0000"/>
                </a:solidFill>
              </a:rPr>
              <a:t>,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ত</a:t>
            </a:r>
            <a:r>
              <a:rPr altLang="en-GB" b="1" sz="3100" i="1" lang="en-GB">
                <a:solidFill>
                  <a:srgbClr val="BF0000"/>
                </a:solidFill>
              </a:rPr>
              <a:t>া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ম</a:t>
            </a:r>
            <a:r>
              <a:rPr altLang="en-GB" b="1" sz="3100" i="1" lang="en-GB">
                <a:solidFill>
                  <a:srgbClr val="BF0000"/>
                </a:solidFill>
              </a:rPr>
              <a:t>া</a:t>
            </a:r>
            <a:r>
              <a:rPr altLang="en-GB" b="1" sz="3100" i="1" lang="en-GB">
                <a:solidFill>
                  <a:srgbClr val="BF0000"/>
                </a:solidFill>
              </a:rPr>
              <a:t>ন</a:t>
            </a:r>
            <a:r>
              <a:rPr altLang="en-GB" b="1" sz="3100" i="1" lang="en-GB">
                <a:solidFill>
                  <a:srgbClr val="BF0000"/>
                </a:solidFill>
              </a:rPr>
              <a:t>ু</a:t>
            </a:r>
            <a:r>
              <a:rPr altLang="en-GB" b="1" sz="3100" i="1" lang="en-GB">
                <a:solidFill>
                  <a:srgbClr val="BF0000"/>
                </a:solidFill>
              </a:rPr>
              <a:t>ষ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ও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হ</a:t>
            </a:r>
            <a:r>
              <a:rPr altLang="en-GB" b="1" sz="3100" i="1" lang="en-GB">
                <a:solidFill>
                  <a:srgbClr val="BF0000"/>
                </a:solidFill>
              </a:rPr>
              <a:t>জ</a:t>
            </a:r>
            <a:r>
              <a:rPr altLang="en-GB" b="1" sz="3100" i="1" lang="en-GB">
                <a:solidFill>
                  <a:srgbClr val="BF0000"/>
                </a:solidFill>
              </a:rPr>
              <a:t>্</a:t>
            </a:r>
            <a:r>
              <a:rPr altLang="en-GB" b="1" sz="3100" i="1" lang="en-GB">
                <a:solidFill>
                  <a:srgbClr val="BF0000"/>
                </a:solidFill>
              </a:rPr>
              <a:t>জ</a:t>
            </a:r>
            <a:r>
              <a:rPr altLang="en-GB" b="1" sz="3100" i="1" lang="en-GB">
                <a:solidFill>
                  <a:srgbClr val="BF0000"/>
                </a:solidFill>
              </a:rPr>
              <a:t>ে</a:t>
            </a:r>
            <a:r>
              <a:rPr altLang="en-GB" b="1" sz="3100" i="1" lang="en-GB">
                <a:solidFill>
                  <a:srgbClr val="BF0000"/>
                </a:solidFill>
              </a:rPr>
              <a:t>র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স</a:t>
            </a:r>
            <a:r>
              <a:rPr altLang="en-GB" b="1" sz="3100" i="1" lang="en-GB">
                <a:solidFill>
                  <a:srgbClr val="BF0000"/>
                </a:solidFill>
              </a:rPr>
              <a:t>ম</a:t>
            </a:r>
            <a:r>
              <a:rPr altLang="en-GB" b="1" sz="3100" i="1" lang="en-GB">
                <a:solidFill>
                  <a:srgbClr val="BF0000"/>
                </a:solidFill>
              </a:rPr>
              <a:t>য়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ন</a:t>
            </a:r>
            <a:r>
              <a:rPr altLang="en-GB" b="1" sz="3100" i="1" lang="en-GB">
                <a:solidFill>
                  <a:srgbClr val="BF0000"/>
                </a:solidFill>
              </a:rPr>
              <a:t>ি</a:t>
            </a:r>
            <a:r>
              <a:rPr altLang="en-GB" b="1" sz="3100" i="1" lang="en-GB">
                <a:solidFill>
                  <a:srgbClr val="BF0000"/>
                </a:solidFill>
              </a:rPr>
              <a:t>র</a:t>
            </a:r>
            <a:r>
              <a:rPr altLang="en-GB" b="1" sz="3100" i="1" lang="en-GB">
                <a:solidFill>
                  <a:srgbClr val="BF0000"/>
                </a:solidFill>
              </a:rPr>
              <a:t>্</a:t>
            </a:r>
            <a:r>
              <a:rPr altLang="en-GB" b="1" sz="3100" i="1" lang="en-GB">
                <a:solidFill>
                  <a:srgbClr val="BF0000"/>
                </a:solidFill>
              </a:rPr>
              <a:t>দ</a:t>
            </a:r>
            <a:r>
              <a:rPr altLang="en-GB" b="1" sz="3100" i="1" lang="en-GB">
                <a:solidFill>
                  <a:srgbClr val="BF0000"/>
                </a:solidFill>
              </a:rPr>
              <a:t>ে</a:t>
            </a:r>
            <a:r>
              <a:rPr altLang="en-GB" b="1" sz="3100" i="1" lang="en-GB">
                <a:solidFill>
                  <a:srgbClr val="BF0000"/>
                </a:solidFill>
              </a:rPr>
              <a:t>শ</a:t>
            </a:r>
            <a:r>
              <a:rPr altLang="en-GB" b="1" sz="3100" i="1" lang="en-GB">
                <a:solidFill>
                  <a:srgbClr val="BF0000"/>
                </a:solidFill>
              </a:rPr>
              <a:t>ক</a:t>
            </a:r>
            <a:r>
              <a:rPr altLang="en-GB" b="1" sz="3100" i="1" lang="en-GB">
                <a:solidFill>
                  <a:srgbClr val="BF0000"/>
                </a:solidFill>
              </a:rPr>
              <a:t>।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আ</a:t>
            </a:r>
            <a:r>
              <a:rPr altLang="en-GB" b="1" sz="3100" i="1" lang="en-GB">
                <a:solidFill>
                  <a:srgbClr val="BF0000"/>
                </a:solidFill>
              </a:rPr>
              <a:t>র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ত</a:t>
            </a:r>
            <a:r>
              <a:rPr altLang="en-GB" b="1" sz="3100" i="1" lang="en-GB">
                <a:solidFill>
                  <a:srgbClr val="BF0000"/>
                </a:solidFill>
              </a:rPr>
              <a:t>ো</a:t>
            </a:r>
            <a:r>
              <a:rPr altLang="en-GB" b="1" sz="3100" i="1" lang="en-GB">
                <a:solidFill>
                  <a:srgbClr val="BF0000"/>
                </a:solidFill>
              </a:rPr>
              <a:t>ম</a:t>
            </a:r>
            <a:r>
              <a:rPr altLang="en-GB" b="1" sz="3100" i="1" lang="en-GB">
                <a:solidFill>
                  <a:srgbClr val="BF0000"/>
                </a:solidFill>
              </a:rPr>
              <a:t>া</a:t>
            </a:r>
            <a:r>
              <a:rPr altLang="en-GB" b="1" sz="3100" i="1" lang="en-GB">
                <a:solidFill>
                  <a:srgbClr val="BF0000"/>
                </a:solidFill>
              </a:rPr>
              <a:t>দ</a:t>
            </a:r>
            <a:r>
              <a:rPr altLang="en-GB" b="1" sz="3100" i="1" lang="en-GB">
                <a:solidFill>
                  <a:srgbClr val="BF0000"/>
                </a:solidFill>
              </a:rPr>
              <a:t>ে</a:t>
            </a:r>
            <a:r>
              <a:rPr altLang="en-GB" b="1" sz="3100" i="1" lang="en-GB">
                <a:solidFill>
                  <a:srgbClr val="BF0000"/>
                </a:solidFill>
              </a:rPr>
              <a:t>র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প</a:t>
            </a:r>
            <a:r>
              <a:rPr altLang="en-GB" b="1" sz="3100" i="1" lang="en-GB">
                <a:solidFill>
                  <a:srgbClr val="BF0000"/>
                </a:solidFill>
              </a:rPr>
              <a:t>ে</a:t>
            </a:r>
            <a:r>
              <a:rPr altLang="en-GB" b="1" sz="3100" i="1" lang="en-GB">
                <a:solidFill>
                  <a:srgbClr val="BF0000"/>
                </a:solidFill>
              </a:rPr>
              <a:t>ছ</a:t>
            </a:r>
            <a:r>
              <a:rPr altLang="en-GB" b="1" sz="3100" i="1" lang="en-GB">
                <a:solidFill>
                  <a:srgbClr val="BF0000"/>
                </a:solidFill>
              </a:rPr>
              <a:t>ন</a:t>
            </a:r>
            <a:r>
              <a:rPr altLang="en-GB" b="1" sz="3100" i="1" lang="en-GB">
                <a:solidFill>
                  <a:srgbClr val="BF0000"/>
                </a:solidFill>
              </a:rPr>
              <a:t>ে</a:t>
            </a:r>
            <a:r>
              <a:rPr altLang="en-GB" b="1" sz="3100" i="1" lang="en-GB">
                <a:solidFill>
                  <a:srgbClr val="BF0000"/>
                </a:solidFill>
              </a:rPr>
              <a:t>র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দ</a:t>
            </a:r>
            <a:r>
              <a:rPr altLang="en-GB" b="1" sz="3100" i="1" lang="en-GB">
                <a:solidFill>
                  <a:srgbClr val="BF0000"/>
                </a:solidFill>
              </a:rPr>
              <a:t>ি</a:t>
            </a:r>
            <a:r>
              <a:rPr altLang="en-GB" b="1" sz="3100" i="1" lang="en-GB">
                <a:solidFill>
                  <a:srgbClr val="BF0000"/>
                </a:solidFill>
              </a:rPr>
              <a:t>ক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দিয়ে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ব</a:t>
            </a:r>
            <a:r>
              <a:rPr altLang="en-GB" b="1" sz="3100" i="1" lang="en-GB">
                <a:solidFill>
                  <a:srgbClr val="BF0000"/>
                </a:solidFill>
              </a:rPr>
              <a:t>া</a:t>
            </a:r>
            <a:r>
              <a:rPr altLang="en-GB" b="1" sz="3100" i="1" lang="en-GB">
                <a:solidFill>
                  <a:srgbClr val="BF0000"/>
                </a:solidFill>
              </a:rPr>
              <a:t>ড়</a:t>
            </a:r>
            <a:r>
              <a:rPr altLang="en-GB" b="1" sz="3100" i="1" lang="en-GB">
                <a:solidFill>
                  <a:srgbClr val="BF0000"/>
                </a:solidFill>
              </a:rPr>
              <a:t>ি</a:t>
            </a:r>
            <a:r>
              <a:rPr altLang="en-GB" b="1" sz="3100" i="1" lang="en-GB">
                <a:solidFill>
                  <a:srgbClr val="BF0000"/>
                </a:solidFill>
              </a:rPr>
              <a:t>ত</a:t>
            </a:r>
            <a:r>
              <a:rPr altLang="en-GB" b="1" sz="3100" i="1" lang="en-GB">
                <a:solidFill>
                  <a:srgbClr val="BF0000"/>
                </a:solidFill>
              </a:rPr>
              <a:t>ে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প</a:t>
            </a:r>
            <a:r>
              <a:rPr altLang="en-GB" b="1" sz="3100" i="1" lang="en-GB">
                <a:solidFill>
                  <a:srgbClr val="BF0000"/>
                </a:solidFill>
              </a:rPr>
              <a:t>্</a:t>
            </a:r>
            <a:r>
              <a:rPr altLang="en-GB" b="1" sz="3100" i="1" lang="en-GB">
                <a:solidFill>
                  <a:srgbClr val="BF0000"/>
                </a:solidFill>
              </a:rPr>
              <a:t>রবেশ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ক</a:t>
            </a:r>
            <a:r>
              <a:rPr altLang="en-GB" b="1" sz="3100" i="1" lang="en-GB">
                <a:solidFill>
                  <a:srgbClr val="BF0000"/>
                </a:solidFill>
              </a:rPr>
              <a:t>র</a:t>
            </a:r>
            <a:r>
              <a:rPr altLang="en-GB" b="1" sz="3100" i="1" lang="en-GB">
                <a:solidFill>
                  <a:srgbClr val="BF0000"/>
                </a:solidFill>
              </a:rPr>
              <a:t>া</a:t>
            </a:r>
            <a:r>
              <a:rPr altLang="en-GB" b="1" sz="3100" i="1" lang="en-GB">
                <a:solidFill>
                  <a:srgbClr val="BF0000"/>
                </a:solidFill>
              </a:rPr>
              <a:t>ত</a:t>
            </a:r>
            <a:r>
              <a:rPr altLang="en-GB" b="1" sz="3100" i="1" lang="en-GB">
                <a:solidFill>
                  <a:srgbClr val="BF0000"/>
                </a:solidFill>
              </a:rPr>
              <a:t>ে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ক</a:t>
            </a:r>
            <a:r>
              <a:rPr altLang="en-GB" b="1" sz="3100" i="1" lang="en-GB">
                <a:solidFill>
                  <a:srgbClr val="BF0000"/>
                </a:solidFill>
              </a:rPr>
              <a:t>ো</a:t>
            </a:r>
            <a:r>
              <a:rPr altLang="en-GB" b="1" sz="3100" i="1" lang="en-GB">
                <a:solidFill>
                  <a:srgbClr val="BF0000"/>
                </a:solidFill>
              </a:rPr>
              <a:t>ন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প</a:t>
            </a:r>
            <a:r>
              <a:rPr altLang="en-GB" b="1" sz="3100" i="1" lang="en-GB">
                <a:solidFill>
                  <a:srgbClr val="BF0000"/>
                </a:solidFill>
              </a:rPr>
              <a:t>ূ</a:t>
            </a:r>
            <a:r>
              <a:rPr altLang="en-GB" b="1" sz="3100" i="1" lang="en-GB">
                <a:solidFill>
                  <a:srgbClr val="BF0000"/>
                </a:solidFill>
              </a:rPr>
              <a:t>ণ</a:t>
            </a:r>
            <a:r>
              <a:rPr altLang="en-GB" b="1" sz="3100" i="1" lang="en-GB">
                <a:solidFill>
                  <a:srgbClr val="BF0000"/>
                </a:solidFill>
              </a:rPr>
              <a:t>্</a:t>
            </a:r>
            <a:r>
              <a:rPr altLang="en-GB" b="1" sz="3100" i="1" lang="en-GB">
                <a:solidFill>
                  <a:srgbClr val="BF0000"/>
                </a:solidFill>
              </a:rPr>
              <a:t>য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ন</a:t>
            </a:r>
            <a:r>
              <a:rPr altLang="en-GB" b="1" sz="3100" i="1" lang="en-GB">
                <a:solidFill>
                  <a:srgbClr val="BF0000"/>
                </a:solidFill>
              </a:rPr>
              <a:t>ে</a:t>
            </a:r>
            <a:r>
              <a:rPr altLang="en-GB" b="1" sz="3100" i="1" lang="en-GB">
                <a:solidFill>
                  <a:srgbClr val="BF0000"/>
                </a:solidFill>
              </a:rPr>
              <a:t>ই</a:t>
            </a:r>
            <a:r>
              <a:rPr altLang="en-GB" b="1" sz="3100" i="1" lang="en-US">
                <a:solidFill>
                  <a:srgbClr val="BF0000"/>
                </a:solidFill>
              </a:rPr>
              <a:t>,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ত</a:t>
            </a:r>
            <a:r>
              <a:rPr altLang="en-GB" b="1" sz="3100" i="1" lang="en-GB">
                <a:solidFill>
                  <a:srgbClr val="BF0000"/>
                </a:solidFill>
              </a:rPr>
              <a:t>ব</a:t>
            </a:r>
            <a:r>
              <a:rPr altLang="en-GB" b="1" sz="3100" i="1" lang="en-GB">
                <a:solidFill>
                  <a:srgbClr val="BF0000"/>
                </a:solidFill>
              </a:rPr>
              <a:t>ে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প</a:t>
            </a:r>
            <a:r>
              <a:rPr altLang="en-GB" b="1" sz="3100" i="1" lang="en-GB">
                <a:solidFill>
                  <a:srgbClr val="BF0000"/>
                </a:solidFill>
              </a:rPr>
              <a:t>ূ</a:t>
            </a:r>
            <a:r>
              <a:rPr altLang="en-GB" b="1" sz="3100" i="1" lang="en-GB">
                <a:solidFill>
                  <a:srgbClr val="BF0000"/>
                </a:solidFill>
              </a:rPr>
              <a:t>ণ</a:t>
            </a:r>
            <a:r>
              <a:rPr altLang="en-GB" b="1" sz="3100" i="1" lang="en-GB">
                <a:solidFill>
                  <a:srgbClr val="BF0000"/>
                </a:solidFill>
              </a:rPr>
              <a:t>্</a:t>
            </a:r>
            <a:r>
              <a:rPr altLang="en-GB" b="1" sz="3100" i="1" lang="en-GB">
                <a:solidFill>
                  <a:srgbClr val="BF0000"/>
                </a:solidFill>
              </a:rPr>
              <a:t>য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হ</a:t>
            </a:r>
            <a:r>
              <a:rPr altLang="en-GB" b="1" sz="3100" i="1" lang="en-GB">
                <a:solidFill>
                  <a:srgbClr val="BF0000"/>
                </a:solidFill>
              </a:rPr>
              <a:t>ব</a:t>
            </a:r>
            <a:r>
              <a:rPr altLang="en-GB" b="1" sz="3100" i="1" lang="en-GB">
                <a:solidFill>
                  <a:srgbClr val="BF0000"/>
                </a:solidFill>
              </a:rPr>
              <a:t>ে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য</a:t>
            </a:r>
            <a:r>
              <a:rPr altLang="en-GB" b="1" sz="3100" i="1" lang="en-GB">
                <a:solidFill>
                  <a:srgbClr val="BF0000"/>
                </a:solidFill>
              </a:rPr>
              <a:t>দ</a:t>
            </a:r>
            <a:r>
              <a:rPr altLang="en-GB" b="1" sz="3100" i="1" lang="en-GB">
                <a:solidFill>
                  <a:srgbClr val="BF0000"/>
                </a:solidFill>
              </a:rPr>
              <a:t>ি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ক</a:t>
            </a:r>
            <a:r>
              <a:rPr altLang="en-GB" b="1" sz="3100" i="1" lang="en-GB">
                <a:solidFill>
                  <a:srgbClr val="BF0000"/>
                </a:solidFill>
              </a:rPr>
              <a:t>ে</a:t>
            </a:r>
            <a:r>
              <a:rPr altLang="en-GB" b="1" sz="3100" i="1" lang="en-GB">
                <a:solidFill>
                  <a:srgbClr val="BF0000"/>
                </a:solidFill>
              </a:rPr>
              <a:t>উ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তাওয়া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অ</a:t>
            </a:r>
            <a:r>
              <a:rPr altLang="en-GB" b="1" sz="3100" i="1" lang="en-GB">
                <a:solidFill>
                  <a:srgbClr val="BF0000"/>
                </a:solidFill>
              </a:rPr>
              <a:t>ব</a:t>
            </a:r>
            <a:r>
              <a:rPr altLang="en-GB" b="1" sz="3100" i="1" lang="en-GB">
                <a:solidFill>
                  <a:srgbClr val="BF0000"/>
                </a:solidFill>
              </a:rPr>
              <a:t>ল</a:t>
            </a:r>
            <a:r>
              <a:rPr altLang="en-GB" b="1" sz="3100" i="1" lang="en-GB">
                <a:solidFill>
                  <a:srgbClr val="BF0000"/>
                </a:solidFill>
              </a:rPr>
              <a:t>ম</a:t>
            </a:r>
            <a:r>
              <a:rPr altLang="en-GB" b="1" sz="3100" i="1" lang="en-GB">
                <a:solidFill>
                  <a:srgbClr val="BF0000"/>
                </a:solidFill>
              </a:rPr>
              <a:t>্</a:t>
            </a:r>
            <a:r>
              <a:rPr altLang="en-GB" b="1" sz="3100" i="1" lang="en-GB">
                <a:solidFill>
                  <a:srgbClr val="BF0000"/>
                </a:solidFill>
              </a:rPr>
              <a:t>ব</a:t>
            </a:r>
            <a:r>
              <a:rPr altLang="en-GB" b="1" sz="3100" i="1" lang="en-GB">
                <a:solidFill>
                  <a:srgbClr val="BF0000"/>
                </a:solidFill>
              </a:rPr>
              <a:t>ন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ক</a:t>
            </a:r>
            <a:r>
              <a:rPr altLang="en-GB" b="1" sz="3100" i="1" lang="en-GB">
                <a:solidFill>
                  <a:srgbClr val="BF0000"/>
                </a:solidFill>
              </a:rPr>
              <a:t>র</a:t>
            </a:r>
            <a:r>
              <a:rPr altLang="en-GB" b="1" sz="3100" i="1" lang="en-GB">
                <a:solidFill>
                  <a:srgbClr val="BF0000"/>
                </a:solidFill>
              </a:rPr>
              <a:t>ে</a:t>
            </a:r>
            <a:r>
              <a:rPr altLang="en-GB" b="1" sz="3100" i="1" lang="en-GB">
                <a:solidFill>
                  <a:srgbClr val="BF0000"/>
                </a:solidFill>
              </a:rPr>
              <a:t>।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আ</a:t>
            </a:r>
            <a:r>
              <a:rPr altLang="en-GB" b="1" sz="3100" i="1" lang="en-GB">
                <a:solidFill>
                  <a:srgbClr val="BF0000"/>
                </a:solidFill>
              </a:rPr>
              <a:t>র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ত</a:t>
            </a:r>
            <a:r>
              <a:rPr altLang="en-GB" b="1" sz="3100" i="1" lang="en-GB">
                <a:solidFill>
                  <a:srgbClr val="BF0000"/>
                </a:solidFill>
              </a:rPr>
              <a:t>ো</a:t>
            </a:r>
            <a:r>
              <a:rPr altLang="en-GB" b="1" sz="3100" i="1" lang="en-GB">
                <a:solidFill>
                  <a:srgbClr val="BF0000"/>
                </a:solidFill>
              </a:rPr>
              <a:t>ম</a:t>
            </a:r>
            <a:r>
              <a:rPr altLang="en-GB" b="1" sz="3100" i="1" lang="en-GB">
                <a:solidFill>
                  <a:srgbClr val="BF0000"/>
                </a:solidFill>
              </a:rPr>
              <a:t>র</a:t>
            </a:r>
            <a:r>
              <a:rPr altLang="en-GB" b="1" sz="3100" i="1" lang="en-GB">
                <a:solidFill>
                  <a:srgbClr val="BF0000"/>
                </a:solidFill>
              </a:rPr>
              <a:t>া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প</a:t>
            </a:r>
            <a:r>
              <a:rPr altLang="en-GB" b="1" sz="3100" i="1" lang="en-GB">
                <a:solidFill>
                  <a:srgbClr val="BF0000"/>
                </a:solidFill>
              </a:rPr>
              <a:t>্</a:t>
            </a:r>
            <a:r>
              <a:rPr altLang="en-GB" b="1" sz="3100" i="1" lang="en-GB">
                <a:solidFill>
                  <a:srgbClr val="BF0000"/>
                </a:solidFill>
              </a:rPr>
              <a:t>র</a:t>
            </a:r>
            <a:r>
              <a:rPr altLang="en-GB" b="1" sz="3100" i="1" lang="en-GB">
                <a:solidFill>
                  <a:srgbClr val="BF0000"/>
                </a:solidFill>
              </a:rPr>
              <a:t>ব</a:t>
            </a:r>
            <a:r>
              <a:rPr altLang="en-GB" b="1" sz="3100" i="1" lang="en-GB">
                <a:solidFill>
                  <a:srgbClr val="BF0000"/>
                </a:solidFill>
              </a:rPr>
              <a:t>ে</a:t>
            </a:r>
            <a:r>
              <a:rPr altLang="en-GB" b="1" sz="3100" i="1" lang="en-GB">
                <a:solidFill>
                  <a:srgbClr val="BF0000"/>
                </a:solidFill>
              </a:rPr>
              <a:t>শ</a:t>
            </a:r>
            <a:r>
              <a:rPr altLang="en-GB" b="1" sz="3100" i="1" lang="en-GB">
                <a:solidFill>
                  <a:srgbClr val="BF0000"/>
                </a:solidFill>
              </a:rPr>
              <a:t>দ</a:t>
            </a:r>
            <a:r>
              <a:rPr altLang="en-GB" b="1" sz="3100" i="1" lang="en-GB">
                <a:solidFill>
                  <a:srgbClr val="BF0000"/>
                </a:solidFill>
              </a:rPr>
              <a:t>্</a:t>
            </a:r>
            <a:r>
              <a:rPr altLang="en-GB" b="1" sz="3100" i="1" lang="en-GB">
                <a:solidFill>
                  <a:srgbClr val="BF0000"/>
                </a:solidFill>
              </a:rPr>
              <a:t>ব</a:t>
            </a:r>
            <a:r>
              <a:rPr altLang="en-GB" b="1" sz="3100" i="1" lang="en-GB">
                <a:solidFill>
                  <a:srgbClr val="BF0000"/>
                </a:solidFill>
              </a:rPr>
              <a:t>া</a:t>
            </a:r>
            <a:r>
              <a:rPr altLang="en-GB" b="1" sz="3100" i="1" lang="en-GB">
                <a:solidFill>
                  <a:srgbClr val="BF0000"/>
                </a:solidFill>
              </a:rPr>
              <a:t>র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দ</a:t>
            </a:r>
            <a:r>
              <a:rPr altLang="en-GB" b="1" sz="3100" i="1" lang="en-GB">
                <a:solidFill>
                  <a:srgbClr val="BF0000"/>
                </a:solidFill>
              </a:rPr>
              <a:t>ি</a:t>
            </a:r>
            <a:r>
              <a:rPr altLang="en-GB" b="1" sz="3100" i="1" lang="en-GB">
                <a:solidFill>
                  <a:srgbClr val="BF0000"/>
                </a:solidFill>
              </a:rPr>
              <a:t>য়ে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ব</a:t>
            </a:r>
            <a:r>
              <a:rPr altLang="en-GB" b="1" sz="3100" i="1" lang="en-GB">
                <a:solidFill>
                  <a:srgbClr val="BF0000"/>
                </a:solidFill>
              </a:rPr>
              <a:t>া</a:t>
            </a:r>
            <a:r>
              <a:rPr altLang="en-GB" b="1" sz="3100" i="1" lang="en-GB">
                <a:solidFill>
                  <a:srgbClr val="BF0000"/>
                </a:solidFill>
              </a:rPr>
              <a:t>ড়</a:t>
            </a:r>
            <a:r>
              <a:rPr altLang="en-GB" b="1" sz="3100" i="1" lang="en-GB">
                <a:solidFill>
                  <a:srgbClr val="BF0000"/>
                </a:solidFill>
              </a:rPr>
              <a:t>ি</a:t>
            </a:r>
            <a:r>
              <a:rPr altLang="en-GB" b="1" sz="3100" i="1" lang="en-GB">
                <a:solidFill>
                  <a:srgbClr val="BF0000"/>
                </a:solidFill>
              </a:rPr>
              <a:t>ত</a:t>
            </a:r>
            <a:r>
              <a:rPr altLang="en-GB" b="1" sz="3100" i="1" lang="en-GB">
                <a:solidFill>
                  <a:srgbClr val="BF0000"/>
                </a:solidFill>
              </a:rPr>
              <a:t>ে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প</a:t>
            </a:r>
            <a:r>
              <a:rPr altLang="en-GB" b="1" sz="3100" i="1" lang="en-GB">
                <a:solidFill>
                  <a:srgbClr val="BF0000"/>
                </a:solidFill>
              </a:rPr>
              <a:t>্</a:t>
            </a:r>
            <a:r>
              <a:rPr altLang="en-GB" b="1" sz="3100" i="1" lang="en-GB">
                <a:solidFill>
                  <a:srgbClr val="BF0000"/>
                </a:solidFill>
              </a:rPr>
              <a:t>র</a:t>
            </a:r>
            <a:r>
              <a:rPr altLang="en-GB" b="1" sz="3100" i="1" lang="en-GB">
                <a:solidFill>
                  <a:srgbClr val="BF0000"/>
                </a:solidFill>
              </a:rPr>
              <a:t>ব</a:t>
            </a:r>
            <a:r>
              <a:rPr altLang="en-GB" b="1" sz="3100" i="1" lang="en-GB">
                <a:solidFill>
                  <a:srgbClr val="BF0000"/>
                </a:solidFill>
              </a:rPr>
              <a:t>ে</a:t>
            </a:r>
            <a:r>
              <a:rPr altLang="en-GB" b="1" sz="3100" i="1" lang="en-GB">
                <a:solidFill>
                  <a:srgbClr val="BF0000"/>
                </a:solidFill>
              </a:rPr>
              <a:t>শ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ক</a:t>
            </a:r>
            <a:r>
              <a:rPr altLang="en-GB" b="1" sz="3100" i="1" lang="en-GB">
                <a:solidFill>
                  <a:srgbClr val="BF0000"/>
                </a:solidFill>
              </a:rPr>
              <a:t>র</a:t>
            </a:r>
            <a:r>
              <a:rPr altLang="en-GB" b="1" sz="3100" i="1" lang="en-GB">
                <a:solidFill>
                  <a:srgbClr val="BF0000"/>
                </a:solidFill>
              </a:rPr>
              <a:t>।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ত</a:t>
            </a:r>
            <a:r>
              <a:rPr altLang="en-GB" b="1" sz="3100" i="1" lang="en-GB">
                <a:solidFill>
                  <a:srgbClr val="BF0000"/>
                </a:solidFill>
              </a:rPr>
              <a:t>ো</a:t>
            </a:r>
            <a:r>
              <a:rPr altLang="en-GB" b="1" sz="3100" i="1" lang="en-GB">
                <a:solidFill>
                  <a:srgbClr val="BF0000"/>
                </a:solidFill>
              </a:rPr>
              <a:t>ম</a:t>
            </a:r>
            <a:r>
              <a:rPr altLang="en-GB" b="1" sz="3100" i="1" lang="en-GB">
                <a:solidFill>
                  <a:srgbClr val="BF0000"/>
                </a:solidFill>
              </a:rPr>
              <a:t>র</a:t>
            </a:r>
            <a:r>
              <a:rPr altLang="en-GB" b="1" sz="3100" i="1" lang="en-GB">
                <a:solidFill>
                  <a:srgbClr val="BF0000"/>
                </a:solidFill>
              </a:rPr>
              <a:t>া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আ</a:t>
            </a:r>
            <a:r>
              <a:rPr altLang="en-GB" b="1" sz="3100" i="1" lang="en-GB">
                <a:solidFill>
                  <a:srgbClr val="BF0000"/>
                </a:solidFill>
              </a:rPr>
              <a:t>ল</a:t>
            </a:r>
            <a:r>
              <a:rPr altLang="en-GB" b="1" sz="3100" i="1" lang="en-GB">
                <a:solidFill>
                  <a:srgbClr val="BF0000"/>
                </a:solidFill>
              </a:rPr>
              <a:t>্</a:t>
            </a:r>
            <a:r>
              <a:rPr altLang="en-GB" b="1" sz="3100" i="1" lang="en-GB">
                <a:solidFill>
                  <a:srgbClr val="BF0000"/>
                </a:solidFill>
              </a:rPr>
              <a:t>ল</a:t>
            </a:r>
            <a:r>
              <a:rPr altLang="en-GB" b="1" sz="3100" i="1" lang="en-GB">
                <a:solidFill>
                  <a:srgbClr val="BF0000"/>
                </a:solidFill>
              </a:rPr>
              <a:t>া</a:t>
            </a:r>
            <a:r>
              <a:rPr altLang="en-GB" b="1" sz="3100" i="1" lang="en-GB">
                <a:solidFill>
                  <a:srgbClr val="BF0000"/>
                </a:solidFill>
              </a:rPr>
              <a:t>হ</a:t>
            </a:r>
            <a:r>
              <a:rPr altLang="en-GB" b="1" sz="3100" i="1" lang="en-GB">
                <a:solidFill>
                  <a:srgbClr val="BF0000"/>
                </a:solidFill>
              </a:rPr>
              <a:t>ক</a:t>
            </a:r>
            <a:r>
              <a:rPr altLang="en-GB" b="1" sz="3100" i="1" lang="en-GB">
                <a:solidFill>
                  <a:srgbClr val="BF0000"/>
                </a:solidFill>
              </a:rPr>
              <a:t>ে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ভ</a:t>
            </a:r>
            <a:r>
              <a:rPr altLang="en-GB" b="1" sz="3100" i="1" lang="en-GB">
                <a:solidFill>
                  <a:srgbClr val="BF0000"/>
                </a:solidFill>
              </a:rPr>
              <a:t>য়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ক</a:t>
            </a:r>
            <a:r>
              <a:rPr altLang="en-GB" b="1" sz="3100" i="1" lang="en-GB">
                <a:solidFill>
                  <a:srgbClr val="BF0000"/>
                </a:solidFill>
              </a:rPr>
              <a:t>র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য</a:t>
            </a:r>
            <a:r>
              <a:rPr altLang="en-GB" b="1" sz="3100" i="1" lang="en-GB">
                <a:solidFill>
                  <a:srgbClr val="BF0000"/>
                </a:solidFill>
              </a:rPr>
              <a:t>া</a:t>
            </a:r>
            <a:r>
              <a:rPr altLang="en-GB" b="1" sz="3100" i="1" lang="en-GB">
                <a:solidFill>
                  <a:srgbClr val="BF0000"/>
                </a:solidFill>
              </a:rPr>
              <a:t>ত</a:t>
            </a:r>
            <a:r>
              <a:rPr altLang="en-GB" b="1" sz="3100" i="1" lang="en-GB">
                <a:solidFill>
                  <a:srgbClr val="BF0000"/>
                </a:solidFill>
              </a:rPr>
              <a:t>ে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ত</a:t>
            </a:r>
            <a:r>
              <a:rPr altLang="en-GB" b="1" sz="3100" i="1" lang="en-GB">
                <a:solidFill>
                  <a:srgbClr val="BF0000"/>
                </a:solidFill>
              </a:rPr>
              <a:t>ো</a:t>
            </a:r>
            <a:r>
              <a:rPr altLang="en-GB" b="1" sz="3100" i="1" lang="en-GB">
                <a:solidFill>
                  <a:srgbClr val="BF0000"/>
                </a:solidFill>
              </a:rPr>
              <a:t>ম</a:t>
            </a:r>
            <a:r>
              <a:rPr altLang="en-GB" b="1" sz="3100" i="1" lang="en-GB">
                <a:solidFill>
                  <a:srgbClr val="BF0000"/>
                </a:solidFill>
              </a:rPr>
              <a:t>র</a:t>
            </a:r>
            <a:r>
              <a:rPr altLang="en-GB" b="1" sz="3100" i="1" lang="en-GB">
                <a:solidFill>
                  <a:srgbClr val="BF0000"/>
                </a:solidFill>
              </a:rPr>
              <a:t>া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স</a:t>
            </a:r>
            <a:r>
              <a:rPr altLang="en-GB" b="1" sz="3100" i="1" lang="en-GB">
                <a:solidFill>
                  <a:srgbClr val="BF0000"/>
                </a:solidFill>
              </a:rPr>
              <a:t>ফ</a:t>
            </a:r>
            <a:r>
              <a:rPr altLang="en-GB" b="1" sz="3100" i="1" lang="en-GB">
                <a:solidFill>
                  <a:srgbClr val="BF0000"/>
                </a:solidFill>
              </a:rPr>
              <a:t>ল</a:t>
            </a:r>
            <a:r>
              <a:rPr altLang="en-GB" b="1" sz="3100" i="1" lang="en-GB">
                <a:solidFill>
                  <a:srgbClr val="BF0000"/>
                </a:solidFill>
              </a:rPr>
              <a:t>ক</a:t>
            </a:r>
            <a:r>
              <a:rPr altLang="en-GB" b="1" sz="3100" i="1" lang="en-GB">
                <a:solidFill>
                  <a:srgbClr val="BF0000"/>
                </a:solidFill>
              </a:rPr>
              <a:t>া</a:t>
            </a:r>
            <a:r>
              <a:rPr altLang="en-GB" b="1" sz="3100" i="1" lang="en-GB">
                <a:solidFill>
                  <a:srgbClr val="BF0000"/>
                </a:solidFill>
              </a:rPr>
              <a:t>ম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হ</a:t>
            </a:r>
            <a:r>
              <a:rPr altLang="en-GB" b="1" sz="3100" i="1" lang="en-GB">
                <a:solidFill>
                  <a:srgbClr val="BF0000"/>
                </a:solidFill>
              </a:rPr>
              <a:t>ত</a:t>
            </a:r>
            <a:r>
              <a:rPr altLang="en-GB" b="1" sz="3100" i="1" lang="en-GB">
                <a:solidFill>
                  <a:srgbClr val="BF0000"/>
                </a:solidFill>
              </a:rPr>
              <a:t>ে</a:t>
            </a:r>
            <a:r>
              <a:rPr altLang="en-GB" b="1" sz="3100" i="1" lang="en-US">
                <a:solidFill>
                  <a:srgbClr val="BF0000"/>
                </a:solidFill>
              </a:rPr>
              <a:t> </a:t>
            </a:r>
            <a:r>
              <a:rPr altLang="en-GB" b="1" sz="3100" i="1" lang="en-GB">
                <a:solidFill>
                  <a:srgbClr val="BF0000"/>
                </a:solidFill>
              </a:rPr>
              <a:t>প</a:t>
            </a:r>
            <a:r>
              <a:rPr altLang="en-GB" b="1" sz="3100" i="1" lang="en-GB">
                <a:solidFill>
                  <a:srgbClr val="BF0000"/>
                </a:solidFill>
              </a:rPr>
              <a:t>া</a:t>
            </a:r>
            <a:r>
              <a:rPr altLang="en-GB" b="1" sz="3100" i="1" lang="en-GB">
                <a:solidFill>
                  <a:srgbClr val="BF0000"/>
                </a:solidFill>
              </a:rPr>
              <a:t>র</a:t>
            </a:r>
            <a:r>
              <a:rPr altLang="en-GB" b="1" sz="3100" i="1" lang="en-GB">
                <a:solidFill>
                  <a:srgbClr val="BF0000"/>
                </a:solidFill>
              </a:rPr>
              <a:t>।</a:t>
            </a:r>
            <a:endParaRPr b="1" sz="3100" i="1" lang="en-GB">
              <a:solidFill>
                <a:srgbClr val="B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"/>
          <p:cNvSpPr>
            <a:spLocks noGrp="1"/>
          </p:cNvSpPr>
          <p:nvPr>
            <p:ph type="ctrTitle"/>
          </p:nvPr>
        </p:nvSpPr>
        <p:spPr>
          <a:xfrm>
            <a:off x="533773" y="249991"/>
            <a:ext cx="8076452" cy="1093484"/>
          </a:xfrm>
          <a:solidFill>
            <a:srgbClr val="330066"/>
          </a:solidFill>
          <a:ln w="63500">
            <a:solidFill>
              <a:srgbClr val="92D04F"/>
            </a:solidFill>
            <a:prstDash val="solid"/>
          </a:ln>
        </p:spPr>
        <p:txBody>
          <a:bodyPr/>
          <a:p>
            <a:r>
              <a:rPr b="1" sz="7300" i="1" lang="en-GB" u="sng">
                <a:solidFill>
                  <a:srgbClr val="92D04F"/>
                </a:solidFill>
              </a:rPr>
              <a:t>আ</a:t>
            </a:r>
            <a:r>
              <a:rPr b="1" sz="7300" i="1" lang="en-GB" u="sng">
                <a:solidFill>
                  <a:srgbClr val="92D04F"/>
                </a:solidFill>
              </a:rPr>
              <a:t>য়</a:t>
            </a:r>
            <a:r>
              <a:rPr b="1" sz="7300" i="1" lang="en-GB" u="sng">
                <a:solidFill>
                  <a:srgbClr val="92D04F"/>
                </a:solidFill>
              </a:rPr>
              <a:t>া</a:t>
            </a:r>
            <a:r>
              <a:rPr b="1" sz="7300" i="1" lang="en-GB" u="sng">
                <a:solidFill>
                  <a:srgbClr val="92D04F"/>
                </a:solidFill>
              </a:rPr>
              <a:t>ত</a:t>
            </a:r>
            <a:r>
              <a:rPr altLang="en-GB" b="1" sz="7300" i="1" lang="en-US" u="sng">
                <a:solidFill>
                  <a:srgbClr val="92D04F"/>
                </a:solidFill>
              </a:rPr>
              <a:t> </a:t>
            </a:r>
            <a:r>
              <a:rPr altLang="en-GB" b="1" sz="7300" i="1" lang="en-GB" u="sng">
                <a:solidFill>
                  <a:srgbClr val="92D04F"/>
                </a:solidFill>
              </a:rPr>
              <a:t>ন</a:t>
            </a:r>
            <a:r>
              <a:rPr altLang="en-GB" b="1" sz="7300" i="1" lang="en-GB" u="sng">
                <a:solidFill>
                  <a:srgbClr val="92D04F"/>
                </a:solidFill>
              </a:rPr>
              <a:t>ং</a:t>
            </a:r>
            <a:r>
              <a:rPr altLang="en-GB" b="1" sz="7300" i="1" lang="en-US" u="sng">
                <a:solidFill>
                  <a:srgbClr val="92D04F"/>
                </a:solidFill>
              </a:rPr>
              <a:t> </a:t>
            </a:r>
            <a:r>
              <a:rPr altLang="en-US" b="1" sz="7300" i="1" lang="en-GB" u="sng">
                <a:solidFill>
                  <a:srgbClr val="92D04F"/>
                </a:solidFill>
              </a:rPr>
              <a:t>১</a:t>
            </a:r>
            <a:r>
              <a:rPr altLang="en-US" b="1" sz="7300" i="1" lang="en-GB" u="sng">
                <a:solidFill>
                  <a:srgbClr val="92D04F"/>
                </a:solidFill>
              </a:rPr>
              <a:t>৯</a:t>
            </a:r>
            <a:r>
              <a:rPr altLang="en-US" b="1" sz="7300" i="1" lang="en-GB" u="sng">
                <a:solidFill>
                  <a:srgbClr val="92D04F"/>
                </a:solidFill>
              </a:rPr>
              <a:t>০</a:t>
            </a:r>
            <a:endParaRPr b="1" sz="7300" i="1" lang="en-GB" u="sng">
              <a:solidFill>
                <a:srgbClr val="92D04F"/>
              </a:solidFill>
            </a:endParaRPr>
          </a:p>
        </p:txBody>
      </p:sp>
      <p:sp>
        <p:nvSpPr>
          <p:cNvPr id="1048605" name=""/>
          <p:cNvSpPr>
            <a:spLocks noGrp="1"/>
          </p:cNvSpPr>
          <p:nvPr>
            <p:ph type="subTitle" idx="1"/>
          </p:nvPr>
        </p:nvSpPr>
        <p:spPr>
          <a:xfrm>
            <a:off x="184950" y="1522208"/>
            <a:ext cx="8865890" cy="5162586"/>
          </a:xfrm>
          <a:solidFill>
            <a:srgbClr val="800000"/>
          </a:solidFill>
          <a:ln w="63500">
            <a:solidFill>
              <a:srgbClr val="92D04F"/>
            </a:solidFill>
            <a:prstDash val="sysDash"/>
          </a:ln>
        </p:spPr>
        <p:txBody>
          <a:bodyPr/>
          <a:p>
            <a:pPr algn="r">
              <a:lnSpc>
                <a:spcPct val="100000"/>
              </a:lnSpc>
            </a:pPr>
            <a:r>
              <a:rPr b="1" sz="3500" i="1" lang="en-GB">
                <a:solidFill>
                  <a:srgbClr val="FFC000"/>
                </a:solidFill>
              </a:rPr>
              <a:t>و</a:t>
            </a:r>
            <a:r>
              <a:rPr b="1" sz="3500" i="1" lang="en-GB">
                <a:solidFill>
                  <a:srgbClr val="FFC000"/>
                </a:solidFill>
              </a:rPr>
              <a:t>ق</a:t>
            </a:r>
            <a:r>
              <a:rPr b="1" sz="3500" i="1" lang="en-GB">
                <a:solidFill>
                  <a:srgbClr val="FFC000"/>
                </a:solidFill>
              </a:rPr>
              <a:t>ا</a:t>
            </a:r>
            <a:r>
              <a:rPr b="1" sz="3500" i="1" lang="en-GB">
                <a:solidFill>
                  <a:srgbClr val="FFC000"/>
                </a:solidFill>
              </a:rPr>
              <a:t>ت</a:t>
            </a:r>
            <a:r>
              <a:rPr b="1" sz="3500" i="1" lang="en-GB">
                <a:solidFill>
                  <a:srgbClr val="FFC000"/>
                </a:solidFill>
              </a:rPr>
              <a:t>ل</a:t>
            </a:r>
            <a:r>
              <a:rPr b="1" sz="3500" i="1" lang="en-GB">
                <a:solidFill>
                  <a:srgbClr val="FFC000"/>
                </a:solidFill>
              </a:rPr>
              <a:t>و</a:t>
            </a:r>
            <a:r>
              <a:rPr b="1" sz="3500" i="1" lang="en-GB">
                <a:solidFill>
                  <a:srgbClr val="FFC000"/>
                </a:solidFill>
              </a:rPr>
              <a:t>ا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ف</a:t>
            </a:r>
            <a:r>
              <a:rPr altLang="en-GB" b="1" sz="3500" i="1" lang="en-GB">
                <a:solidFill>
                  <a:srgbClr val="FFC000"/>
                </a:solidFill>
              </a:rPr>
              <a:t>ى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س</a:t>
            </a:r>
            <a:r>
              <a:rPr altLang="en-GB" b="1" sz="3500" i="1" lang="en-GB">
                <a:solidFill>
                  <a:srgbClr val="FFC000"/>
                </a:solidFill>
              </a:rPr>
              <a:t>ب</a:t>
            </a:r>
            <a:r>
              <a:rPr altLang="en-GB" b="1" sz="3500" i="1" lang="en-GB">
                <a:solidFill>
                  <a:srgbClr val="FFC000"/>
                </a:solidFill>
              </a:rPr>
              <a:t>ي</a:t>
            </a:r>
            <a:r>
              <a:rPr altLang="en-GB" b="1" sz="3500" i="1" lang="en-GB">
                <a:solidFill>
                  <a:srgbClr val="FFC000"/>
                </a:solidFill>
              </a:rPr>
              <a:t>ل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الله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ا</a:t>
            </a:r>
            <a:r>
              <a:rPr altLang="en-GB" b="1" sz="3500" i="1" lang="en-GB">
                <a:solidFill>
                  <a:srgbClr val="FFC000"/>
                </a:solidFill>
              </a:rPr>
              <a:t>ل</a:t>
            </a:r>
            <a:r>
              <a:rPr altLang="en-GB" b="1" sz="3500" i="1" lang="en-GB">
                <a:solidFill>
                  <a:srgbClr val="FFC000"/>
                </a:solidFill>
              </a:rPr>
              <a:t>ذ</a:t>
            </a:r>
            <a:r>
              <a:rPr altLang="en-GB" b="1" sz="3500" i="1" lang="en-GB">
                <a:solidFill>
                  <a:srgbClr val="FFC000"/>
                </a:solidFill>
              </a:rPr>
              <a:t>ي</a:t>
            </a:r>
            <a:r>
              <a:rPr altLang="en-GB" b="1" sz="3500" i="1" lang="en-GB">
                <a:solidFill>
                  <a:srgbClr val="FFC000"/>
                </a:solidFill>
              </a:rPr>
              <a:t>ن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ي</a:t>
            </a:r>
            <a:r>
              <a:rPr altLang="en-GB" b="1" sz="3500" i="1" lang="en-GB">
                <a:solidFill>
                  <a:srgbClr val="FFC000"/>
                </a:solidFill>
              </a:rPr>
              <a:t>ق</a:t>
            </a:r>
            <a:r>
              <a:rPr altLang="en-GB" b="1" sz="3500" i="1" lang="en-GB">
                <a:solidFill>
                  <a:srgbClr val="FFC000"/>
                </a:solidFill>
              </a:rPr>
              <a:t>ا</a:t>
            </a:r>
            <a:r>
              <a:rPr altLang="en-GB" b="1" sz="3500" i="1" lang="en-GB">
                <a:solidFill>
                  <a:srgbClr val="FFC000"/>
                </a:solidFill>
              </a:rPr>
              <a:t>ت</a:t>
            </a:r>
            <a:r>
              <a:rPr altLang="en-GB" b="1" sz="3500" i="1" lang="en-GB">
                <a:solidFill>
                  <a:srgbClr val="FFC000"/>
                </a:solidFill>
              </a:rPr>
              <a:t>لون</a:t>
            </a:r>
            <a:r>
              <a:rPr altLang="en-GB" b="1" sz="3500" i="1" lang="en-GB">
                <a:solidFill>
                  <a:srgbClr val="FFC000"/>
                </a:solidFill>
              </a:rPr>
              <a:t>ك</a:t>
            </a:r>
            <a:r>
              <a:rPr altLang="en-GB" b="1" sz="3500" i="1" lang="en-GB">
                <a:solidFill>
                  <a:srgbClr val="FFC000"/>
                </a:solidFill>
              </a:rPr>
              <a:t>م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و</a:t>
            </a:r>
            <a:r>
              <a:rPr altLang="en-GB" b="1" sz="3500" i="1" lang="en-GB">
                <a:solidFill>
                  <a:srgbClr val="FFC000"/>
                </a:solidFill>
              </a:rPr>
              <a:t>ل</a:t>
            </a:r>
            <a:r>
              <a:rPr altLang="en-GB" b="1" sz="3500" i="1" lang="en-GB">
                <a:solidFill>
                  <a:srgbClr val="FFC000"/>
                </a:solidFill>
              </a:rPr>
              <a:t>ا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ت</a:t>
            </a:r>
            <a:r>
              <a:rPr altLang="en-GB" b="1" sz="3500" i="1" lang="en-GB">
                <a:solidFill>
                  <a:srgbClr val="FFC000"/>
                </a:solidFill>
              </a:rPr>
              <a:t>ع</a:t>
            </a:r>
            <a:r>
              <a:rPr altLang="en-GB" b="1" sz="3500" i="1" lang="en-GB">
                <a:solidFill>
                  <a:srgbClr val="FFC000"/>
                </a:solidFill>
              </a:rPr>
              <a:t>ت</a:t>
            </a:r>
            <a:r>
              <a:rPr altLang="en-GB" b="1" sz="3500" i="1" lang="en-GB">
                <a:solidFill>
                  <a:srgbClr val="FFC000"/>
                </a:solidFill>
              </a:rPr>
              <a:t>د</a:t>
            </a:r>
            <a:r>
              <a:rPr altLang="en-GB" b="1" sz="3500" i="1" lang="en-GB">
                <a:solidFill>
                  <a:srgbClr val="FFC000"/>
                </a:solidFill>
              </a:rPr>
              <a:t>و</a:t>
            </a:r>
            <a:r>
              <a:rPr altLang="en-GB" b="1" sz="3500" i="1" lang="en-GB">
                <a:solidFill>
                  <a:srgbClr val="FFC000"/>
                </a:solidFill>
              </a:rPr>
              <a:t>ا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إن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ا</a:t>
            </a:r>
            <a:r>
              <a:rPr altLang="en-GB" b="1" sz="3500" i="1" lang="en-GB">
                <a:solidFill>
                  <a:srgbClr val="FFC000"/>
                </a:solidFill>
              </a:rPr>
              <a:t>ل</a:t>
            </a:r>
            <a:r>
              <a:rPr altLang="en-GB" b="1" sz="3500" i="1" lang="en-GB">
                <a:solidFill>
                  <a:srgbClr val="FFC000"/>
                </a:solidFill>
              </a:rPr>
              <a:t>ل</a:t>
            </a:r>
            <a:r>
              <a:rPr altLang="en-GB" b="1" sz="3500" i="1" lang="en-GB">
                <a:solidFill>
                  <a:srgbClr val="FFC000"/>
                </a:solidFill>
              </a:rPr>
              <a:t>ه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ل</a:t>
            </a:r>
            <a:r>
              <a:rPr altLang="en-GB" b="1" sz="3500" i="1" lang="en-GB">
                <a:solidFill>
                  <a:srgbClr val="FFC000"/>
                </a:solidFill>
              </a:rPr>
              <a:t>ا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ي</a:t>
            </a:r>
            <a:r>
              <a:rPr altLang="en-GB" b="1" sz="3500" i="1" lang="en-GB">
                <a:solidFill>
                  <a:srgbClr val="FFC000"/>
                </a:solidFill>
              </a:rPr>
              <a:t>ح</a:t>
            </a:r>
            <a:r>
              <a:rPr altLang="en-GB" b="1" sz="3500" i="1" lang="en-GB">
                <a:solidFill>
                  <a:srgbClr val="FFC000"/>
                </a:solidFill>
              </a:rPr>
              <a:t>ب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ا</a:t>
            </a:r>
            <a:r>
              <a:rPr altLang="en-GB" b="1" sz="3500" i="1" lang="en-GB">
                <a:solidFill>
                  <a:srgbClr val="FFC000"/>
                </a:solidFill>
              </a:rPr>
              <a:t>ل</a:t>
            </a:r>
            <a:r>
              <a:rPr altLang="en-GB" b="1" sz="3500" i="1" lang="en-GB">
                <a:solidFill>
                  <a:srgbClr val="FFC000"/>
                </a:solidFill>
              </a:rPr>
              <a:t>م</a:t>
            </a:r>
            <a:r>
              <a:rPr altLang="en-GB" b="1" sz="3500" i="1" lang="en-GB">
                <a:solidFill>
                  <a:srgbClr val="FFC000"/>
                </a:solidFill>
              </a:rPr>
              <a:t>ع</a:t>
            </a:r>
            <a:r>
              <a:rPr altLang="en-GB" b="1" sz="3500" i="1" lang="en-GB">
                <a:solidFill>
                  <a:srgbClr val="FFC000"/>
                </a:solidFill>
              </a:rPr>
              <a:t>ت</a:t>
            </a:r>
            <a:r>
              <a:rPr altLang="en-GB" b="1" sz="3500" i="1" lang="en-GB">
                <a:solidFill>
                  <a:srgbClr val="FFC000"/>
                </a:solidFill>
              </a:rPr>
              <a:t>د</a:t>
            </a:r>
            <a:r>
              <a:rPr altLang="en-GB" b="1" sz="3500" i="1" lang="en-GB">
                <a:solidFill>
                  <a:srgbClr val="FFC000"/>
                </a:solidFill>
              </a:rPr>
              <a:t>ي</a:t>
            </a:r>
            <a:r>
              <a:rPr altLang="en-GB" b="1" sz="3500" i="1" lang="en-GB">
                <a:solidFill>
                  <a:srgbClr val="FFC000"/>
                </a:solidFill>
              </a:rPr>
              <a:t>ن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endParaRPr b="1" sz="3500" i="1" lang="en-GB">
              <a:solidFill>
                <a:srgbClr val="FFC000"/>
              </a:solidFill>
            </a:endParaRPr>
          </a:p>
          <a:p>
            <a:pPr algn="r">
              <a:lnSpc>
                <a:spcPct val="100000"/>
              </a:lnSpc>
            </a:pPr>
            <a:endParaRPr b="1" sz="3500" i="1" lang="en-GB">
              <a:solidFill>
                <a:srgbClr val="FFC000"/>
              </a:solidFill>
            </a:endParaRPr>
          </a:p>
          <a:p>
            <a:pPr algn="l">
              <a:lnSpc>
                <a:spcPct val="100000"/>
              </a:lnSpc>
            </a:pPr>
            <a:r>
              <a:rPr altLang="en-GB" b="1" sz="3500" i="1" lang="en-GB">
                <a:solidFill>
                  <a:srgbClr val="FFC000"/>
                </a:solidFill>
              </a:rPr>
              <a:t>ত</a:t>
            </a:r>
            <a:r>
              <a:rPr altLang="en-GB" b="1" sz="3500" i="1" lang="en-GB">
                <a:solidFill>
                  <a:srgbClr val="FFC000"/>
                </a:solidFill>
              </a:rPr>
              <a:t>ো</a:t>
            </a:r>
            <a:r>
              <a:rPr altLang="en-GB" b="1" sz="3500" i="1" lang="en-GB">
                <a:solidFill>
                  <a:srgbClr val="FFC000"/>
                </a:solidFill>
              </a:rPr>
              <a:t>ম</a:t>
            </a:r>
            <a:r>
              <a:rPr altLang="en-GB" b="1" sz="3500" i="1" lang="en-GB">
                <a:solidFill>
                  <a:srgbClr val="FFC000"/>
                </a:solidFill>
              </a:rPr>
              <a:t>র</a:t>
            </a:r>
            <a:r>
              <a:rPr altLang="en-GB" b="1" sz="3500" i="1" lang="en-GB">
                <a:solidFill>
                  <a:srgbClr val="FFC000"/>
                </a:solidFill>
              </a:rPr>
              <a:t>া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আ</a:t>
            </a:r>
            <a:r>
              <a:rPr altLang="en-GB" b="1" sz="3500" i="1" lang="en-GB">
                <a:solidFill>
                  <a:srgbClr val="FFC000"/>
                </a:solidFill>
              </a:rPr>
              <a:t>ল</a:t>
            </a:r>
            <a:r>
              <a:rPr altLang="en-GB" b="1" sz="3500" i="1" lang="en-GB">
                <a:solidFill>
                  <a:srgbClr val="FFC000"/>
                </a:solidFill>
              </a:rPr>
              <a:t>্</a:t>
            </a:r>
            <a:r>
              <a:rPr altLang="en-GB" b="1" sz="3500" i="1" lang="en-GB">
                <a:solidFill>
                  <a:srgbClr val="FFC000"/>
                </a:solidFill>
              </a:rPr>
              <a:t>লাহ</a:t>
            </a:r>
            <a:r>
              <a:rPr altLang="en-GB" b="1" sz="3500" i="1" lang="en-GB">
                <a:solidFill>
                  <a:srgbClr val="FFC000"/>
                </a:solidFill>
              </a:rPr>
              <a:t>র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প</a:t>
            </a:r>
            <a:r>
              <a:rPr altLang="en-GB" b="1" sz="3500" i="1" lang="en-GB">
                <a:solidFill>
                  <a:srgbClr val="FFC000"/>
                </a:solidFill>
              </a:rPr>
              <a:t>থ</a:t>
            </a:r>
            <a:r>
              <a:rPr altLang="en-GB" b="1" sz="3500" i="1" lang="en-GB">
                <a:solidFill>
                  <a:srgbClr val="FFC000"/>
                </a:solidFill>
              </a:rPr>
              <a:t>ে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স</a:t>
            </a:r>
            <a:r>
              <a:rPr altLang="en-GB" b="1" sz="3500" i="1" lang="en-GB">
                <a:solidFill>
                  <a:srgbClr val="FFC000"/>
                </a:solidFill>
              </a:rPr>
              <a:t>ে</a:t>
            </a:r>
            <a:r>
              <a:rPr altLang="en-GB" b="1" sz="3500" i="1" lang="en-GB">
                <a:solidFill>
                  <a:srgbClr val="FFC000"/>
                </a:solidFill>
              </a:rPr>
              <a:t>ই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ল</a:t>
            </a:r>
            <a:r>
              <a:rPr altLang="en-GB" b="1" sz="3500" i="1" lang="en-GB">
                <a:solidFill>
                  <a:srgbClr val="FFC000"/>
                </a:solidFill>
              </a:rPr>
              <a:t>ো</a:t>
            </a:r>
            <a:r>
              <a:rPr altLang="en-GB" b="1" sz="3500" i="1" lang="en-GB">
                <a:solidFill>
                  <a:srgbClr val="FFC000"/>
                </a:solidFill>
              </a:rPr>
              <a:t>ক</a:t>
            </a:r>
            <a:r>
              <a:rPr altLang="en-GB" b="1" sz="3500" i="1" lang="en-GB">
                <a:solidFill>
                  <a:srgbClr val="FFC000"/>
                </a:solidFill>
              </a:rPr>
              <a:t>দ</a:t>
            </a:r>
            <a:r>
              <a:rPr altLang="en-GB" b="1" sz="3500" i="1" lang="en-GB">
                <a:solidFill>
                  <a:srgbClr val="FFC000"/>
                </a:solidFill>
              </a:rPr>
              <a:t>ে</a:t>
            </a:r>
            <a:r>
              <a:rPr altLang="en-GB" b="1" sz="3500" i="1" lang="en-GB">
                <a:solidFill>
                  <a:srgbClr val="FFC000"/>
                </a:solidFill>
              </a:rPr>
              <a:t>র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ব</a:t>
            </a:r>
            <a:r>
              <a:rPr altLang="en-GB" b="1" sz="3500" i="1" lang="en-GB">
                <a:solidFill>
                  <a:srgbClr val="FFC000"/>
                </a:solidFill>
              </a:rPr>
              <a:t>ি</a:t>
            </a:r>
            <a:r>
              <a:rPr altLang="en-GB" b="1" sz="3500" i="1" lang="en-GB">
                <a:solidFill>
                  <a:srgbClr val="FFC000"/>
                </a:solidFill>
              </a:rPr>
              <a:t>র</a:t>
            </a:r>
            <a:r>
              <a:rPr altLang="en-GB" b="1" sz="3500" i="1" lang="en-GB">
                <a:solidFill>
                  <a:srgbClr val="FFC000"/>
                </a:solidFill>
              </a:rPr>
              <a:t>ু</a:t>
            </a:r>
            <a:r>
              <a:rPr altLang="en-GB" b="1" sz="3500" i="1" lang="en-GB">
                <a:solidFill>
                  <a:srgbClr val="FFC000"/>
                </a:solidFill>
              </a:rPr>
              <a:t>দ</a:t>
            </a:r>
            <a:r>
              <a:rPr altLang="en-GB" b="1" sz="3500" i="1" lang="en-GB">
                <a:solidFill>
                  <a:srgbClr val="FFC000"/>
                </a:solidFill>
              </a:rPr>
              <a:t>্ধে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য</a:t>
            </a:r>
            <a:r>
              <a:rPr altLang="en-GB" b="1" sz="3500" i="1" lang="en-GB">
                <a:solidFill>
                  <a:srgbClr val="FFC000"/>
                </a:solidFill>
              </a:rPr>
              <a:t>ু</a:t>
            </a:r>
            <a:r>
              <a:rPr altLang="en-GB" b="1" sz="3500" i="1" lang="en-GB">
                <a:solidFill>
                  <a:srgbClr val="FFC000"/>
                </a:solidFill>
              </a:rPr>
              <a:t>দ্ধ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ক</a:t>
            </a:r>
            <a:r>
              <a:rPr altLang="en-GB" b="1" sz="3500" i="1" lang="en-GB">
                <a:solidFill>
                  <a:srgbClr val="FFC000"/>
                </a:solidFill>
              </a:rPr>
              <a:t>র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য</a:t>
            </a:r>
            <a:r>
              <a:rPr altLang="en-GB" b="1" sz="3500" i="1" lang="en-GB">
                <a:solidFill>
                  <a:srgbClr val="FFC000"/>
                </a:solidFill>
              </a:rPr>
              <a:t>া</a:t>
            </a:r>
            <a:r>
              <a:rPr altLang="en-GB" b="1" sz="3500" i="1" lang="en-GB">
                <a:solidFill>
                  <a:srgbClr val="FFC000"/>
                </a:solidFill>
              </a:rPr>
              <a:t>র</a:t>
            </a:r>
            <a:r>
              <a:rPr altLang="en-GB" b="1" sz="3500" i="1" lang="en-GB">
                <a:solidFill>
                  <a:srgbClr val="FFC000"/>
                </a:solidFill>
              </a:rPr>
              <a:t>া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ত</a:t>
            </a:r>
            <a:r>
              <a:rPr altLang="en-GB" b="1" sz="3500" i="1" lang="en-GB">
                <a:solidFill>
                  <a:srgbClr val="FFC000"/>
                </a:solidFill>
              </a:rPr>
              <a:t>ো</a:t>
            </a:r>
            <a:r>
              <a:rPr altLang="en-GB" b="1" sz="3500" i="1" lang="en-GB">
                <a:solidFill>
                  <a:srgbClr val="FFC000"/>
                </a:solidFill>
              </a:rPr>
              <a:t>মাদের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ব</a:t>
            </a:r>
            <a:r>
              <a:rPr altLang="en-GB" b="1" sz="3500" i="1" lang="en-GB">
                <a:solidFill>
                  <a:srgbClr val="FFC000"/>
                </a:solidFill>
              </a:rPr>
              <a:t>ি</a:t>
            </a:r>
            <a:r>
              <a:rPr altLang="en-GB" b="1" sz="3500" i="1" lang="en-GB">
                <a:solidFill>
                  <a:srgbClr val="FFC000"/>
                </a:solidFill>
              </a:rPr>
              <a:t>রুদ্ধে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য</a:t>
            </a:r>
            <a:r>
              <a:rPr altLang="en-GB" b="1" sz="3500" i="1" lang="en-GB">
                <a:solidFill>
                  <a:srgbClr val="FFC000"/>
                </a:solidFill>
              </a:rPr>
              <a:t>ুদ্ধ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করে</a:t>
            </a:r>
            <a:r>
              <a:rPr altLang="en-GB" b="1" sz="3500" i="1" lang="en-US">
                <a:solidFill>
                  <a:srgbClr val="FFC000"/>
                </a:solidFill>
              </a:rPr>
              <a:t>, 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ত</a:t>
            </a:r>
            <a:r>
              <a:rPr altLang="en-GB" b="1" sz="3500" i="1" lang="en-GB">
                <a:solidFill>
                  <a:srgbClr val="FFC000"/>
                </a:solidFill>
              </a:rPr>
              <a:t>ব</a:t>
            </a:r>
            <a:r>
              <a:rPr altLang="en-GB" b="1" sz="3500" i="1" lang="en-GB">
                <a:solidFill>
                  <a:srgbClr val="FFC000"/>
                </a:solidFill>
              </a:rPr>
              <a:t>ে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ত</a:t>
            </a:r>
            <a:r>
              <a:rPr altLang="en-GB" b="1" sz="3500" i="1" lang="en-GB">
                <a:solidFill>
                  <a:srgbClr val="FFC000"/>
                </a:solidFill>
              </a:rPr>
              <a:t>ো</a:t>
            </a:r>
            <a:r>
              <a:rPr altLang="en-GB" b="1" sz="3500" i="1" lang="en-GB">
                <a:solidFill>
                  <a:srgbClr val="FFC000"/>
                </a:solidFill>
              </a:rPr>
              <a:t>ম</a:t>
            </a:r>
            <a:r>
              <a:rPr altLang="en-GB" b="1" sz="3500" i="1" lang="en-GB">
                <a:solidFill>
                  <a:srgbClr val="FFC000"/>
                </a:solidFill>
              </a:rPr>
              <a:t>র</a:t>
            </a:r>
            <a:r>
              <a:rPr altLang="en-GB" b="1" sz="3500" i="1" lang="en-GB">
                <a:solidFill>
                  <a:srgbClr val="FFC000"/>
                </a:solidFill>
              </a:rPr>
              <a:t>া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স</a:t>
            </a:r>
            <a:r>
              <a:rPr altLang="en-GB" b="1" sz="3500" i="1" lang="en-GB">
                <a:solidFill>
                  <a:srgbClr val="FFC000"/>
                </a:solidFill>
              </a:rPr>
              <a:t>ী</a:t>
            </a:r>
            <a:r>
              <a:rPr altLang="en-GB" b="1" sz="3500" i="1" lang="en-GB">
                <a:solidFill>
                  <a:srgbClr val="FFC000"/>
                </a:solidFill>
              </a:rPr>
              <a:t>ম</a:t>
            </a:r>
            <a:r>
              <a:rPr altLang="en-GB" b="1" sz="3500" i="1" lang="en-GB">
                <a:solidFill>
                  <a:srgbClr val="FFC000"/>
                </a:solidFill>
              </a:rPr>
              <a:t>া</a:t>
            </a:r>
            <a:r>
              <a:rPr altLang="en-GB" b="1" sz="3500" i="1" lang="en-GB">
                <a:solidFill>
                  <a:srgbClr val="FFC000"/>
                </a:solidFill>
              </a:rPr>
              <a:t>ল</a:t>
            </a:r>
            <a:r>
              <a:rPr altLang="en-GB" b="1" sz="3500" i="1" lang="en-GB">
                <a:solidFill>
                  <a:srgbClr val="FFC000"/>
                </a:solidFill>
              </a:rPr>
              <a:t>ঙ</a:t>
            </a:r>
            <a:r>
              <a:rPr altLang="en-GB" b="1" sz="3500" i="1" lang="en-GB">
                <a:solidFill>
                  <a:srgbClr val="FFC000"/>
                </a:solidFill>
              </a:rPr>
              <a:t>্</a:t>
            </a:r>
            <a:r>
              <a:rPr altLang="en-GB" b="1" sz="3500" i="1" lang="en-GB">
                <a:solidFill>
                  <a:srgbClr val="FFC000"/>
                </a:solidFill>
              </a:rPr>
              <a:t>ঘ</a:t>
            </a:r>
            <a:r>
              <a:rPr altLang="en-GB" b="1" sz="3500" i="1" lang="en-GB">
                <a:solidFill>
                  <a:srgbClr val="FFC000"/>
                </a:solidFill>
              </a:rPr>
              <a:t>ন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ক</a:t>
            </a:r>
            <a:r>
              <a:rPr altLang="en-GB" b="1" sz="3500" i="1" lang="en-GB">
                <a:solidFill>
                  <a:srgbClr val="FFC000"/>
                </a:solidFill>
              </a:rPr>
              <a:t>র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ন</a:t>
            </a:r>
            <a:r>
              <a:rPr altLang="en-GB" b="1" sz="3500" i="1" lang="en-GB">
                <a:solidFill>
                  <a:srgbClr val="FFC000"/>
                </a:solidFill>
              </a:rPr>
              <a:t>া</a:t>
            </a:r>
            <a:r>
              <a:rPr altLang="en-GB" b="1" sz="3500" i="1" lang="en-GB">
                <a:solidFill>
                  <a:srgbClr val="FFC000"/>
                </a:solidFill>
              </a:rPr>
              <a:t>।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ন</a:t>
            </a:r>
            <a:r>
              <a:rPr altLang="en-GB" b="1" sz="3500" i="1" lang="en-GB">
                <a:solidFill>
                  <a:srgbClr val="FFC000"/>
                </a:solidFill>
              </a:rPr>
              <a:t>ি</a:t>
            </a:r>
            <a:r>
              <a:rPr altLang="en-GB" b="1" sz="3500" i="1" lang="en-GB">
                <a:solidFill>
                  <a:srgbClr val="FFC000"/>
                </a:solidFill>
              </a:rPr>
              <a:t>শ</a:t>
            </a:r>
            <a:r>
              <a:rPr altLang="en-GB" b="1" sz="3500" i="1" lang="en-GB">
                <a:solidFill>
                  <a:srgbClr val="FFC000"/>
                </a:solidFill>
              </a:rPr>
              <a:t>্</a:t>
            </a:r>
            <a:r>
              <a:rPr altLang="en-GB" b="1" sz="3500" i="1" lang="en-GB">
                <a:solidFill>
                  <a:srgbClr val="FFC000"/>
                </a:solidFill>
              </a:rPr>
              <a:t>চয়ই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আ</a:t>
            </a:r>
            <a:r>
              <a:rPr altLang="en-GB" b="1" sz="3500" i="1" lang="en-GB">
                <a:solidFill>
                  <a:srgbClr val="FFC000"/>
                </a:solidFill>
              </a:rPr>
              <a:t>ল</a:t>
            </a:r>
            <a:r>
              <a:rPr altLang="en-GB" b="1" sz="3500" i="1" lang="en-GB">
                <a:solidFill>
                  <a:srgbClr val="FFC000"/>
                </a:solidFill>
              </a:rPr>
              <a:t>্</a:t>
            </a:r>
            <a:r>
              <a:rPr altLang="en-GB" b="1" sz="3500" i="1" lang="en-GB">
                <a:solidFill>
                  <a:srgbClr val="FFC000"/>
                </a:solidFill>
              </a:rPr>
              <a:t>ল</a:t>
            </a:r>
            <a:r>
              <a:rPr altLang="en-GB" b="1" sz="3500" i="1" lang="en-GB">
                <a:solidFill>
                  <a:srgbClr val="FFC000"/>
                </a:solidFill>
              </a:rPr>
              <a:t>া</a:t>
            </a:r>
            <a:r>
              <a:rPr altLang="en-GB" b="1" sz="3500" i="1" lang="en-GB">
                <a:solidFill>
                  <a:srgbClr val="FFC000"/>
                </a:solidFill>
              </a:rPr>
              <a:t>হ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স</a:t>
            </a:r>
            <a:r>
              <a:rPr altLang="en-GB" b="1" sz="3500" i="1" lang="en-GB">
                <a:solidFill>
                  <a:srgbClr val="FFC000"/>
                </a:solidFill>
              </a:rPr>
              <a:t>ী</a:t>
            </a:r>
            <a:r>
              <a:rPr altLang="en-GB" b="1" sz="3500" i="1" lang="en-GB">
                <a:solidFill>
                  <a:srgbClr val="FFC000"/>
                </a:solidFill>
              </a:rPr>
              <a:t>ম</a:t>
            </a:r>
            <a:r>
              <a:rPr altLang="en-GB" b="1" sz="3500" i="1" lang="en-GB">
                <a:solidFill>
                  <a:srgbClr val="FFC000"/>
                </a:solidFill>
              </a:rPr>
              <a:t>া</a:t>
            </a:r>
            <a:r>
              <a:rPr altLang="en-GB" b="1" sz="3500" i="1" lang="en-GB">
                <a:solidFill>
                  <a:srgbClr val="FFC000"/>
                </a:solidFill>
              </a:rPr>
              <a:t>ল</a:t>
            </a:r>
            <a:r>
              <a:rPr altLang="en-GB" b="1" sz="3500" i="1" lang="en-GB">
                <a:solidFill>
                  <a:srgbClr val="FFC000"/>
                </a:solidFill>
              </a:rPr>
              <a:t>ঙ</a:t>
            </a:r>
            <a:r>
              <a:rPr altLang="en-GB" b="1" sz="3500" i="1" lang="en-GB">
                <a:solidFill>
                  <a:srgbClr val="FFC000"/>
                </a:solidFill>
              </a:rPr>
              <a:t>্ঘন</a:t>
            </a:r>
            <a:r>
              <a:rPr altLang="en-GB" b="1" sz="3500" i="1" lang="en-GB">
                <a:solidFill>
                  <a:srgbClr val="FFC000"/>
                </a:solidFill>
              </a:rPr>
              <a:t>ক</a:t>
            </a:r>
            <a:r>
              <a:rPr altLang="en-GB" b="1" sz="3500" i="1" lang="en-GB">
                <a:solidFill>
                  <a:srgbClr val="FFC000"/>
                </a:solidFill>
              </a:rPr>
              <a:t>া</a:t>
            </a:r>
            <a:r>
              <a:rPr altLang="en-GB" b="1" sz="3500" i="1" lang="en-GB">
                <a:solidFill>
                  <a:srgbClr val="FFC000"/>
                </a:solidFill>
              </a:rPr>
              <a:t>র</a:t>
            </a:r>
            <a:r>
              <a:rPr altLang="en-GB" b="1" sz="3500" i="1" lang="en-GB">
                <a:solidFill>
                  <a:srgbClr val="FFC000"/>
                </a:solidFill>
              </a:rPr>
              <a:t>ী</a:t>
            </a:r>
            <a:r>
              <a:rPr altLang="en-GB" b="1" sz="3500" i="1" lang="en-GB">
                <a:solidFill>
                  <a:srgbClr val="FFC000"/>
                </a:solidFill>
              </a:rPr>
              <a:t>ক</a:t>
            </a:r>
            <a:r>
              <a:rPr altLang="en-GB" b="1" sz="3500" i="1" lang="en-GB">
                <a:solidFill>
                  <a:srgbClr val="FFC000"/>
                </a:solidFill>
              </a:rPr>
              <a:t>ে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ভ</a:t>
            </a:r>
            <a:r>
              <a:rPr altLang="en-GB" b="1" sz="3500" i="1" lang="en-GB">
                <a:solidFill>
                  <a:srgbClr val="FFC000"/>
                </a:solidFill>
              </a:rPr>
              <a:t>া</a:t>
            </a:r>
            <a:r>
              <a:rPr altLang="en-GB" b="1" sz="3500" i="1" lang="en-GB">
                <a:solidFill>
                  <a:srgbClr val="FFC000"/>
                </a:solidFill>
              </a:rPr>
              <a:t>ল</a:t>
            </a:r>
            <a:r>
              <a:rPr altLang="en-GB" b="1" sz="3500" i="1" lang="en-GB">
                <a:solidFill>
                  <a:srgbClr val="FFC000"/>
                </a:solidFill>
              </a:rPr>
              <a:t>ো</a:t>
            </a:r>
            <a:r>
              <a:rPr altLang="en-GB" b="1" sz="3500" i="1" lang="en-GB">
                <a:solidFill>
                  <a:srgbClr val="FFC000"/>
                </a:solidFill>
              </a:rPr>
              <a:t>ব</a:t>
            </a:r>
            <a:r>
              <a:rPr altLang="en-GB" b="1" sz="3500" i="1" lang="en-GB">
                <a:solidFill>
                  <a:srgbClr val="FFC000"/>
                </a:solidFill>
              </a:rPr>
              <a:t>া</a:t>
            </a:r>
            <a:r>
              <a:rPr altLang="en-GB" b="1" sz="3500" i="1" lang="en-GB">
                <a:solidFill>
                  <a:srgbClr val="FFC000"/>
                </a:solidFill>
              </a:rPr>
              <a:t>স</a:t>
            </a:r>
            <a:r>
              <a:rPr altLang="en-GB" b="1" sz="3500" i="1" lang="en-GB">
                <a:solidFill>
                  <a:srgbClr val="FFC000"/>
                </a:solidFill>
              </a:rPr>
              <a:t>ে</a:t>
            </a:r>
            <a:r>
              <a:rPr altLang="en-GB" b="1" sz="3500" i="1" lang="en-GB">
                <a:solidFill>
                  <a:srgbClr val="FFC000"/>
                </a:solidFill>
              </a:rPr>
              <a:t>ন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না</a:t>
            </a:r>
            <a:r>
              <a:rPr altLang="en-GB" b="1" sz="3500" i="1" lang="en-US">
                <a:solidFill>
                  <a:srgbClr val="FFC000"/>
                </a:solidFill>
              </a:rPr>
              <a:t> </a:t>
            </a:r>
            <a:r>
              <a:rPr altLang="en-GB" b="1" sz="3500" i="1" lang="en-GB">
                <a:solidFill>
                  <a:srgbClr val="FFC000"/>
                </a:solidFill>
              </a:rPr>
              <a:t>।</a:t>
            </a:r>
            <a:endParaRPr b="1" sz="3500" i="1" lang="en-GB">
              <a:solidFill>
                <a:srgbClr val="FFC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900">
        <p14:glitter dir="l" pattern="hexagon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"/>
          <p:cNvSpPr>
            <a:spLocks noGrp="1"/>
          </p:cNvSpPr>
          <p:nvPr>
            <p:ph type="ctrTitle"/>
          </p:nvPr>
        </p:nvSpPr>
        <p:spPr>
          <a:xfrm>
            <a:off x="677847" y="330554"/>
            <a:ext cx="7788306" cy="1104102"/>
          </a:xfrm>
          <a:solidFill>
            <a:srgbClr val="000000"/>
          </a:solidFill>
          <a:ln w="63500">
            <a:solidFill>
              <a:srgbClr val="92D04F"/>
            </a:solidFill>
            <a:prstDash val="solid"/>
          </a:ln>
        </p:spPr>
        <p:txBody>
          <a:bodyPr>
            <a:noAutofit/>
          </a:bodyPr>
          <a:p>
            <a:r>
              <a:rPr b="1" sz="7400" i="1" lang="en-GB" u="sng">
                <a:solidFill>
                  <a:srgbClr val="02A5E3"/>
                </a:solidFill>
              </a:rPr>
              <a:t>আ</a:t>
            </a:r>
            <a:r>
              <a:rPr b="1" sz="7400" i="1" lang="en-GB" u="sng">
                <a:solidFill>
                  <a:srgbClr val="02A5E3"/>
                </a:solidFill>
              </a:rPr>
              <a:t>য়</a:t>
            </a:r>
            <a:r>
              <a:rPr b="1" sz="7400" i="1" lang="en-GB" u="sng">
                <a:solidFill>
                  <a:srgbClr val="02A5E3"/>
                </a:solidFill>
              </a:rPr>
              <a:t>া</a:t>
            </a:r>
            <a:r>
              <a:rPr b="1" sz="7400" i="1" lang="en-GB" u="sng">
                <a:solidFill>
                  <a:srgbClr val="02A5E3"/>
                </a:solidFill>
              </a:rPr>
              <a:t>ত</a:t>
            </a:r>
            <a:r>
              <a:rPr altLang="en-GB" b="1" sz="7400" i="1" lang="en-US" u="sng">
                <a:solidFill>
                  <a:srgbClr val="02A5E3"/>
                </a:solidFill>
              </a:rPr>
              <a:t> </a:t>
            </a:r>
            <a:r>
              <a:rPr altLang="en-GB" b="1" sz="7400" i="1" lang="en-GB" u="sng">
                <a:solidFill>
                  <a:srgbClr val="02A5E3"/>
                </a:solidFill>
              </a:rPr>
              <a:t>ন</a:t>
            </a:r>
            <a:r>
              <a:rPr altLang="en-GB" b="1" sz="7400" i="1" lang="en-GB" u="sng">
                <a:solidFill>
                  <a:srgbClr val="02A5E3"/>
                </a:solidFill>
              </a:rPr>
              <a:t>ং</a:t>
            </a:r>
            <a:r>
              <a:rPr altLang="en-GB" b="1" sz="7400" i="1" lang="en-US" u="sng">
                <a:solidFill>
                  <a:srgbClr val="02A5E3"/>
                </a:solidFill>
              </a:rPr>
              <a:t> </a:t>
            </a:r>
            <a:r>
              <a:rPr altLang="en-US" b="1" sz="7400" i="1" lang="en-GB" u="sng">
                <a:solidFill>
                  <a:srgbClr val="02A5E3"/>
                </a:solidFill>
              </a:rPr>
              <a:t>১</a:t>
            </a:r>
            <a:r>
              <a:rPr altLang="en-US" b="1" sz="7400" i="1" lang="en-GB" u="sng">
                <a:solidFill>
                  <a:srgbClr val="02A5E3"/>
                </a:solidFill>
              </a:rPr>
              <a:t>৯</a:t>
            </a:r>
            <a:r>
              <a:rPr altLang="en-US" b="1" sz="7400" i="1" lang="en-GB" u="sng">
                <a:solidFill>
                  <a:srgbClr val="02A5E3"/>
                </a:solidFill>
              </a:rPr>
              <a:t>১</a:t>
            </a:r>
            <a:endParaRPr b="1" sz="7400" i="1" lang="en-GB" u="sng">
              <a:solidFill>
                <a:srgbClr val="02A5E3"/>
              </a:solidFill>
            </a:endParaRPr>
          </a:p>
        </p:txBody>
      </p:sp>
      <p:sp>
        <p:nvSpPr>
          <p:cNvPr id="1048607" name=""/>
          <p:cNvSpPr>
            <a:spLocks noGrp="1"/>
          </p:cNvSpPr>
          <p:nvPr>
            <p:ph type="subTitle" idx="1"/>
          </p:nvPr>
        </p:nvSpPr>
        <p:spPr>
          <a:xfrm>
            <a:off x="214055" y="1819044"/>
            <a:ext cx="8732478" cy="4847329"/>
          </a:xfrm>
          <a:solidFill>
            <a:srgbClr val="65FF65"/>
          </a:solidFill>
          <a:ln w="63500">
            <a:solidFill>
              <a:srgbClr val="330066"/>
            </a:solidFill>
            <a:prstDash val="sysDash"/>
          </a:ln>
        </p:spPr>
        <p:txBody>
          <a:bodyPr/>
          <a:p>
            <a:pPr algn="r"/>
            <a:r>
              <a:rPr b="1" sz="2800" i="1" lang="en-GB">
                <a:solidFill>
                  <a:srgbClr val="330066"/>
                </a:solidFill>
              </a:rPr>
              <a:t>و</a:t>
            </a:r>
            <a:r>
              <a:rPr b="1" sz="2800" i="1" lang="en-GB">
                <a:solidFill>
                  <a:srgbClr val="330066"/>
                </a:solidFill>
              </a:rPr>
              <a:t>ا</a:t>
            </a:r>
            <a:r>
              <a:rPr b="1" sz="2800" i="1" lang="en-GB">
                <a:solidFill>
                  <a:srgbClr val="330066"/>
                </a:solidFill>
              </a:rPr>
              <a:t>ق</a:t>
            </a:r>
            <a:r>
              <a:rPr b="1" sz="2800" i="1" lang="en-GB">
                <a:solidFill>
                  <a:srgbClr val="330066"/>
                </a:solidFill>
              </a:rPr>
              <a:t>ت</a:t>
            </a:r>
            <a:r>
              <a:rPr b="1" sz="2800" i="1" lang="en-GB">
                <a:solidFill>
                  <a:srgbClr val="330066"/>
                </a:solidFill>
              </a:rPr>
              <a:t>ل</a:t>
            </a:r>
            <a:r>
              <a:rPr b="1" sz="2800" i="1" lang="en-GB">
                <a:solidFill>
                  <a:srgbClr val="330066"/>
                </a:solidFill>
              </a:rPr>
              <a:t>و</a:t>
            </a:r>
            <a:r>
              <a:rPr b="1" sz="2800" i="1" lang="en-GB">
                <a:solidFill>
                  <a:srgbClr val="330066"/>
                </a:solidFill>
              </a:rPr>
              <a:t>ه</a:t>
            </a:r>
            <a:r>
              <a:rPr b="1" sz="2800" i="1" lang="en-GB">
                <a:solidFill>
                  <a:srgbClr val="330066"/>
                </a:solidFill>
              </a:rPr>
              <a:t>م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ح</a:t>
            </a:r>
            <a:r>
              <a:rPr altLang="en-GB" b="1" sz="2800" i="1" lang="en-GB">
                <a:solidFill>
                  <a:srgbClr val="330066"/>
                </a:solidFill>
              </a:rPr>
              <a:t>ي</a:t>
            </a:r>
            <a:r>
              <a:rPr altLang="en-GB" b="1" sz="2800" i="1" lang="en-GB">
                <a:solidFill>
                  <a:srgbClr val="330066"/>
                </a:solidFill>
              </a:rPr>
              <a:t>ث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ث</a:t>
            </a:r>
            <a:r>
              <a:rPr altLang="en-GB" b="1" sz="2800" i="1" lang="en-GB">
                <a:solidFill>
                  <a:srgbClr val="330066"/>
                </a:solidFill>
              </a:rPr>
              <a:t>ق</a:t>
            </a:r>
            <a:r>
              <a:rPr altLang="en-GB" b="1" sz="2800" i="1" lang="en-GB">
                <a:solidFill>
                  <a:srgbClr val="330066"/>
                </a:solidFill>
              </a:rPr>
              <a:t>ف</a:t>
            </a:r>
            <a:r>
              <a:rPr altLang="en-GB" b="1" sz="2800" i="1" lang="en-GB">
                <a:solidFill>
                  <a:srgbClr val="330066"/>
                </a:solidFill>
              </a:rPr>
              <a:t>ت</a:t>
            </a:r>
            <a:r>
              <a:rPr altLang="en-GB" b="1" sz="2800" i="1" lang="en-GB">
                <a:solidFill>
                  <a:srgbClr val="330066"/>
                </a:solidFill>
              </a:rPr>
              <a:t>م</a:t>
            </a:r>
            <a:r>
              <a:rPr altLang="en-GB" b="1" sz="2800" i="1" lang="en-GB">
                <a:solidFill>
                  <a:srgbClr val="330066"/>
                </a:solidFill>
              </a:rPr>
              <a:t>و</a:t>
            </a:r>
            <a:r>
              <a:rPr altLang="en-GB" b="1" sz="2800" i="1" lang="en-GB">
                <a:solidFill>
                  <a:srgbClr val="330066"/>
                </a:solidFill>
              </a:rPr>
              <a:t>ه</a:t>
            </a:r>
            <a:r>
              <a:rPr altLang="en-GB" b="1" sz="2800" i="1" lang="en-GB">
                <a:solidFill>
                  <a:srgbClr val="330066"/>
                </a:solidFill>
              </a:rPr>
              <a:t>م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و</a:t>
            </a:r>
            <a:r>
              <a:rPr altLang="en-GB" b="1" sz="2800" i="1" lang="en-GB">
                <a:solidFill>
                  <a:srgbClr val="330066"/>
                </a:solidFill>
              </a:rPr>
              <a:t>ا</a:t>
            </a:r>
            <a:r>
              <a:rPr altLang="en-GB" b="1" sz="2800" i="1" lang="en-GB">
                <a:solidFill>
                  <a:srgbClr val="330066"/>
                </a:solidFill>
              </a:rPr>
              <a:t>خ</a:t>
            </a:r>
            <a:r>
              <a:rPr altLang="en-GB" b="1" sz="2800" i="1" lang="en-GB">
                <a:solidFill>
                  <a:srgbClr val="330066"/>
                </a:solidFill>
              </a:rPr>
              <a:t>ر</a:t>
            </a:r>
            <a:r>
              <a:rPr altLang="en-GB" b="1" sz="2800" i="1" lang="en-GB">
                <a:solidFill>
                  <a:srgbClr val="330066"/>
                </a:solidFill>
              </a:rPr>
              <a:t>ج</a:t>
            </a:r>
            <a:r>
              <a:rPr altLang="en-GB" b="1" sz="2800" i="1" lang="en-GB">
                <a:solidFill>
                  <a:srgbClr val="330066"/>
                </a:solidFill>
              </a:rPr>
              <a:t>و</a:t>
            </a:r>
            <a:r>
              <a:rPr altLang="en-GB" b="1" sz="2800" i="1" lang="en-GB">
                <a:solidFill>
                  <a:srgbClr val="330066"/>
                </a:solidFill>
              </a:rPr>
              <a:t>ه</a:t>
            </a:r>
            <a:r>
              <a:rPr altLang="en-GB" b="1" sz="2800" i="1" lang="en-GB">
                <a:solidFill>
                  <a:srgbClr val="330066"/>
                </a:solidFill>
              </a:rPr>
              <a:t>م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م</a:t>
            </a:r>
            <a:r>
              <a:rPr altLang="en-GB" b="1" sz="2800" i="1" lang="en-GB">
                <a:solidFill>
                  <a:srgbClr val="330066"/>
                </a:solidFill>
              </a:rPr>
              <a:t>ن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ح</a:t>
            </a:r>
            <a:r>
              <a:rPr altLang="en-GB" b="1" sz="2800" i="1" lang="en-GB">
                <a:solidFill>
                  <a:srgbClr val="330066"/>
                </a:solidFill>
              </a:rPr>
              <a:t>ي</a:t>
            </a:r>
            <a:r>
              <a:rPr altLang="en-GB" b="1" sz="2800" i="1" lang="en-GB">
                <a:solidFill>
                  <a:srgbClr val="330066"/>
                </a:solidFill>
              </a:rPr>
              <a:t>ث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ا</a:t>
            </a:r>
            <a:r>
              <a:rPr altLang="en-GB" b="1" sz="2800" i="1" lang="en-GB">
                <a:solidFill>
                  <a:srgbClr val="330066"/>
                </a:solidFill>
              </a:rPr>
              <a:t>خ</a:t>
            </a:r>
            <a:r>
              <a:rPr altLang="en-GB" b="1" sz="2800" i="1" lang="en-GB">
                <a:solidFill>
                  <a:srgbClr val="330066"/>
                </a:solidFill>
              </a:rPr>
              <a:t>ر</a:t>
            </a:r>
            <a:r>
              <a:rPr altLang="en-GB" b="1" sz="2800" i="1" lang="en-GB">
                <a:solidFill>
                  <a:srgbClr val="330066"/>
                </a:solidFill>
              </a:rPr>
              <a:t>ج</a:t>
            </a:r>
            <a:r>
              <a:rPr altLang="en-GB" b="1" sz="2800" i="1" lang="en-GB">
                <a:solidFill>
                  <a:srgbClr val="330066"/>
                </a:solidFill>
              </a:rPr>
              <a:t>و</a:t>
            </a:r>
            <a:r>
              <a:rPr altLang="en-GB" b="1" sz="2800" i="1" lang="en-GB">
                <a:solidFill>
                  <a:srgbClr val="330066"/>
                </a:solidFill>
              </a:rPr>
              <a:t>ك</a:t>
            </a:r>
            <a:r>
              <a:rPr altLang="en-GB" b="1" sz="2800" i="1" lang="en-GB">
                <a:solidFill>
                  <a:srgbClr val="330066"/>
                </a:solidFill>
              </a:rPr>
              <a:t>م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ا</a:t>
            </a:r>
            <a:r>
              <a:rPr altLang="en-GB" b="1" sz="2800" i="1" lang="en-GB">
                <a:solidFill>
                  <a:srgbClr val="330066"/>
                </a:solidFill>
              </a:rPr>
              <a:t>ل</a:t>
            </a:r>
            <a:r>
              <a:rPr altLang="en-GB" b="1" sz="2800" i="1" lang="en-GB">
                <a:solidFill>
                  <a:srgbClr val="330066"/>
                </a:solidFill>
              </a:rPr>
              <a:t>ف</a:t>
            </a:r>
            <a:r>
              <a:rPr altLang="en-GB" b="1" sz="2800" i="1" lang="en-GB">
                <a:solidFill>
                  <a:srgbClr val="330066"/>
                </a:solidFill>
              </a:rPr>
              <a:t>ت</a:t>
            </a:r>
            <a:r>
              <a:rPr altLang="en-GB" b="1" sz="2800" i="1" lang="en-GB">
                <a:solidFill>
                  <a:srgbClr val="330066"/>
                </a:solidFill>
              </a:rPr>
              <a:t>ن</a:t>
            </a:r>
            <a:r>
              <a:rPr altLang="en-GB" b="1" sz="2800" i="1" lang="en-GB">
                <a:solidFill>
                  <a:srgbClr val="330066"/>
                </a:solidFill>
              </a:rPr>
              <a:t>ة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أشد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من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ا</a:t>
            </a:r>
            <a:r>
              <a:rPr altLang="en-GB" b="1" sz="2800" i="1" lang="en-GB">
                <a:solidFill>
                  <a:srgbClr val="330066"/>
                </a:solidFill>
              </a:rPr>
              <a:t>ل</a:t>
            </a:r>
            <a:r>
              <a:rPr altLang="en-GB" b="1" sz="2800" i="1" lang="en-GB">
                <a:solidFill>
                  <a:srgbClr val="330066"/>
                </a:solidFill>
              </a:rPr>
              <a:t>ق</a:t>
            </a:r>
            <a:r>
              <a:rPr altLang="en-GB" b="1" sz="2800" i="1" lang="en-GB">
                <a:solidFill>
                  <a:srgbClr val="330066"/>
                </a:solidFill>
              </a:rPr>
              <a:t>ت</a:t>
            </a:r>
            <a:r>
              <a:rPr altLang="en-GB" b="1" sz="2800" i="1" lang="en-GB">
                <a:solidFill>
                  <a:srgbClr val="330066"/>
                </a:solidFill>
              </a:rPr>
              <a:t>ل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و</a:t>
            </a:r>
            <a:r>
              <a:rPr altLang="en-GB" b="1" sz="2800" i="1" lang="en-GB">
                <a:solidFill>
                  <a:srgbClr val="330066"/>
                </a:solidFill>
              </a:rPr>
              <a:t>ل</a:t>
            </a:r>
            <a:r>
              <a:rPr altLang="en-GB" b="1" sz="2800" i="1" lang="en-GB">
                <a:solidFill>
                  <a:srgbClr val="330066"/>
                </a:solidFill>
              </a:rPr>
              <a:t>ا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ت</a:t>
            </a:r>
            <a:r>
              <a:rPr altLang="en-GB" b="1" sz="2800" i="1" lang="en-GB">
                <a:solidFill>
                  <a:srgbClr val="330066"/>
                </a:solidFill>
              </a:rPr>
              <a:t>ق</a:t>
            </a:r>
            <a:r>
              <a:rPr altLang="en-GB" b="1" sz="2800" i="1" lang="en-GB">
                <a:solidFill>
                  <a:srgbClr val="330066"/>
                </a:solidFill>
              </a:rPr>
              <a:t>ت</a:t>
            </a:r>
            <a:r>
              <a:rPr altLang="en-GB" b="1" sz="2800" i="1" lang="en-GB">
                <a:solidFill>
                  <a:srgbClr val="330066"/>
                </a:solidFill>
              </a:rPr>
              <a:t>ل</a:t>
            </a:r>
            <a:r>
              <a:rPr altLang="en-GB" b="1" sz="2800" i="1" lang="en-GB">
                <a:solidFill>
                  <a:srgbClr val="330066"/>
                </a:solidFill>
              </a:rPr>
              <a:t>و</a:t>
            </a:r>
            <a:r>
              <a:rPr altLang="en-GB" b="1" sz="2800" i="1" lang="en-GB">
                <a:solidFill>
                  <a:srgbClr val="330066"/>
                </a:solidFill>
              </a:rPr>
              <a:t>ه</a:t>
            </a:r>
            <a:r>
              <a:rPr altLang="en-GB" b="1" sz="2800" i="1" lang="en-GB">
                <a:solidFill>
                  <a:srgbClr val="330066"/>
                </a:solidFill>
              </a:rPr>
              <a:t>م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ع</a:t>
            </a:r>
            <a:r>
              <a:rPr altLang="en-GB" b="1" sz="2800" i="1" lang="en-GB">
                <a:solidFill>
                  <a:srgbClr val="330066"/>
                </a:solidFill>
              </a:rPr>
              <a:t>ن</a:t>
            </a:r>
            <a:r>
              <a:rPr altLang="en-GB" b="1" sz="2800" i="1" lang="en-GB">
                <a:solidFill>
                  <a:srgbClr val="330066"/>
                </a:solidFill>
              </a:rPr>
              <a:t>د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ا</a:t>
            </a:r>
            <a:r>
              <a:rPr altLang="en-GB" b="1" sz="2800" i="1" lang="en-GB">
                <a:solidFill>
                  <a:srgbClr val="330066"/>
                </a:solidFill>
              </a:rPr>
              <a:t>ل</a:t>
            </a:r>
            <a:r>
              <a:rPr altLang="en-GB" b="1" sz="2800" i="1" lang="en-GB">
                <a:solidFill>
                  <a:srgbClr val="330066"/>
                </a:solidFill>
              </a:rPr>
              <a:t>م</a:t>
            </a:r>
            <a:r>
              <a:rPr altLang="en-GB" b="1" sz="2800" i="1" lang="en-GB">
                <a:solidFill>
                  <a:srgbClr val="330066"/>
                </a:solidFill>
              </a:rPr>
              <a:t>س</a:t>
            </a:r>
            <a:r>
              <a:rPr altLang="en-GB" b="1" sz="2800" i="1" lang="en-GB">
                <a:solidFill>
                  <a:srgbClr val="330066"/>
                </a:solidFill>
              </a:rPr>
              <a:t>ج</a:t>
            </a:r>
            <a:r>
              <a:rPr altLang="en-GB" b="1" sz="2800" i="1" lang="en-GB">
                <a:solidFill>
                  <a:srgbClr val="330066"/>
                </a:solidFill>
              </a:rPr>
              <a:t>د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ا</a:t>
            </a:r>
            <a:r>
              <a:rPr altLang="en-GB" b="1" sz="2800" i="1" lang="en-GB">
                <a:solidFill>
                  <a:srgbClr val="330066"/>
                </a:solidFill>
              </a:rPr>
              <a:t>ل</a:t>
            </a:r>
            <a:r>
              <a:rPr altLang="en-GB" b="1" sz="2800" i="1" lang="en-GB">
                <a:solidFill>
                  <a:srgbClr val="330066"/>
                </a:solidFill>
              </a:rPr>
              <a:t>ح</a:t>
            </a:r>
            <a:r>
              <a:rPr altLang="en-GB" b="1" sz="2800" i="1" lang="en-GB">
                <a:solidFill>
                  <a:srgbClr val="330066"/>
                </a:solidFill>
              </a:rPr>
              <a:t>رام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ح</a:t>
            </a:r>
            <a:r>
              <a:rPr altLang="en-GB" b="1" sz="2800" i="1" lang="en-GB">
                <a:solidFill>
                  <a:srgbClr val="330066"/>
                </a:solidFill>
              </a:rPr>
              <a:t>ت</a:t>
            </a:r>
            <a:r>
              <a:rPr altLang="en-GB" b="1" sz="2800" i="1" lang="en-GB">
                <a:solidFill>
                  <a:srgbClr val="330066"/>
                </a:solidFill>
              </a:rPr>
              <a:t>ى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ي</a:t>
            </a:r>
            <a:r>
              <a:rPr altLang="en-GB" b="1" sz="2800" i="1" lang="en-GB">
                <a:solidFill>
                  <a:srgbClr val="330066"/>
                </a:solidFill>
              </a:rPr>
              <a:t>ق</a:t>
            </a:r>
            <a:r>
              <a:rPr altLang="en-GB" b="1" sz="2800" i="1" lang="en-GB">
                <a:solidFill>
                  <a:srgbClr val="330066"/>
                </a:solidFill>
              </a:rPr>
              <a:t>ت</a:t>
            </a:r>
            <a:r>
              <a:rPr altLang="en-GB" b="1" sz="2800" i="1" lang="en-GB">
                <a:solidFill>
                  <a:srgbClr val="330066"/>
                </a:solidFill>
              </a:rPr>
              <a:t>ل</a:t>
            </a:r>
            <a:r>
              <a:rPr altLang="en-GB" b="1" sz="2800" i="1" lang="en-GB">
                <a:solidFill>
                  <a:srgbClr val="330066"/>
                </a:solidFill>
              </a:rPr>
              <a:t>و</a:t>
            </a:r>
            <a:r>
              <a:rPr altLang="en-GB" b="1" sz="2800" i="1" lang="en-GB">
                <a:solidFill>
                  <a:srgbClr val="330066"/>
                </a:solidFill>
              </a:rPr>
              <a:t>ك</a:t>
            </a:r>
            <a:r>
              <a:rPr altLang="en-GB" b="1" sz="2800" i="1" lang="en-GB">
                <a:solidFill>
                  <a:srgbClr val="330066"/>
                </a:solidFill>
              </a:rPr>
              <a:t>م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ف</a:t>
            </a:r>
            <a:r>
              <a:rPr altLang="en-GB" b="1" sz="2800" i="1" lang="en-GB">
                <a:solidFill>
                  <a:srgbClr val="330066"/>
                </a:solidFill>
              </a:rPr>
              <a:t>ي</a:t>
            </a:r>
            <a:r>
              <a:rPr altLang="en-GB" b="1" sz="2800" i="1" lang="en-GB">
                <a:solidFill>
                  <a:srgbClr val="330066"/>
                </a:solidFill>
              </a:rPr>
              <a:t>ه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فإن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ق</a:t>
            </a:r>
            <a:r>
              <a:rPr altLang="en-GB" b="1" sz="2800" i="1" lang="en-GB">
                <a:solidFill>
                  <a:srgbClr val="330066"/>
                </a:solidFill>
              </a:rPr>
              <a:t>ت</a:t>
            </a:r>
            <a:r>
              <a:rPr altLang="en-GB" b="1" sz="2800" i="1" lang="en-GB">
                <a:solidFill>
                  <a:srgbClr val="330066"/>
                </a:solidFill>
              </a:rPr>
              <a:t>ل</a:t>
            </a:r>
            <a:r>
              <a:rPr altLang="en-GB" b="1" sz="2800" i="1" lang="en-GB">
                <a:solidFill>
                  <a:srgbClr val="330066"/>
                </a:solidFill>
              </a:rPr>
              <a:t>و</a:t>
            </a:r>
            <a:r>
              <a:rPr altLang="en-GB" b="1" sz="2800" i="1" lang="en-GB">
                <a:solidFill>
                  <a:srgbClr val="330066"/>
                </a:solidFill>
              </a:rPr>
              <a:t>ك</a:t>
            </a:r>
            <a:r>
              <a:rPr altLang="en-GB" b="1" sz="2800" i="1" lang="en-GB">
                <a:solidFill>
                  <a:srgbClr val="330066"/>
                </a:solidFill>
              </a:rPr>
              <a:t>م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ف</a:t>
            </a:r>
            <a:r>
              <a:rPr altLang="en-GB" b="1" sz="2800" i="1" lang="en-GB">
                <a:solidFill>
                  <a:srgbClr val="330066"/>
                </a:solidFill>
              </a:rPr>
              <a:t>ا</a:t>
            </a:r>
            <a:r>
              <a:rPr altLang="en-GB" b="1" sz="2800" i="1" lang="en-GB">
                <a:solidFill>
                  <a:srgbClr val="330066"/>
                </a:solidFill>
              </a:rPr>
              <a:t>ق</a:t>
            </a:r>
            <a:r>
              <a:rPr altLang="en-GB" b="1" sz="2800" i="1" lang="en-GB">
                <a:solidFill>
                  <a:srgbClr val="330066"/>
                </a:solidFill>
              </a:rPr>
              <a:t>ت</a:t>
            </a:r>
            <a:r>
              <a:rPr altLang="en-GB" b="1" sz="2800" i="1" lang="en-GB">
                <a:solidFill>
                  <a:srgbClr val="330066"/>
                </a:solidFill>
              </a:rPr>
              <a:t>ل</a:t>
            </a:r>
            <a:r>
              <a:rPr altLang="en-GB" b="1" sz="2800" i="1" lang="en-GB">
                <a:solidFill>
                  <a:srgbClr val="330066"/>
                </a:solidFill>
              </a:rPr>
              <a:t>و</a:t>
            </a:r>
            <a:r>
              <a:rPr altLang="en-GB" b="1" sz="2800" i="1" lang="en-GB">
                <a:solidFill>
                  <a:srgbClr val="330066"/>
                </a:solidFill>
              </a:rPr>
              <a:t>ه</a:t>
            </a:r>
            <a:r>
              <a:rPr altLang="en-GB" b="1" sz="2800" i="1" lang="en-GB">
                <a:solidFill>
                  <a:srgbClr val="330066"/>
                </a:solidFill>
              </a:rPr>
              <a:t>م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ك</a:t>
            </a:r>
            <a:r>
              <a:rPr altLang="en-GB" b="1" sz="2800" i="1" lang="en-GB">
                <a:solidFill>
                  <a:srgbClr val="330066"/>
                </a:solidFill>
              </a:rPr>
              <a:t>ذ</a:t>
            </a:r>
            <a:r>
              <a:rPr altLang="en-GB" b="1" sz="2800" i="1" lang="en-GB">
                <a:solidFill>
                  <a:srgbClr val="330066"/>
                </a:solidFill>
              </a:rPr>
              <a:t>ل</a:t>
            </a:r>
            <a:r>
              <a:rPr altLang="en-GB" b="1" sz="2800" i="1" lang="en-GB">
                <a:solidFill>
                  <a:srgbClr val="330066"/>
                </a:solidFill>
              </a:rPr>
              <a:t>ك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ج</a:t>
            </a:r>
            <a:r>
              <a:rPr altLang="en-GB" b="1" sz="2800" i="1" lang="en-GB">
                <a:solidFill>
                  <a:srgbClr val="330066"/>
                </a:solidFill>
              </a:rPr>
              <a:t>ز</a:t>
            </a:r>
            <a:r>
              <a:rPr altLang="en-GB" b="1" sz="2800" i="1" lang="en-GB">
                <a:solidFill>
                  <a:srgbClr val="330066"/>
                </a:solidFill>
              </a:rPr>
              <a:t>ا</a:t>
            </a:r>
            <a:r>
              <a:rPr altLang="en-GB" b="1" sz="2800" i="1" lang="en-GB">
                <a:solidFill>
                  <a:srgbClr val="330066"/>
                </a:solidFill>
              </a:rPr>
              <a:t>ء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ا</a:t>
            </a:r>
            <a:r>
              <a:rPr altLang="en-GB" b="1" sz="2800" i="1" lang="en-GB">
                <a:solidFill>
                  <a:srgbClr val="330066"/>
                </a:solidFill>
              </a:rPr>
              <a:t>ل</a:t>
            </a:r>
            <a:r>
              <a:rPr altLang="en-GB" b="1" sz="2800" i="1" lang="en-GB">
                <a:solidFill>
                  <a:srgbClr val="330066"/>
                </a:solidFill>
              </a:rPr>
              <a:t>ك</a:t>
            </a:r>
            <a:r>
              <a:rPr altLang="en-GB" b="1" sz="2800" i="1" lang="en-GB">
                <a:solidFill>
                  <a:srgbClr val="330066"/>
                </a:solidFill>
              </a:rPr>
              <a:t>ف</a:t>
            </a:r>
            <a:r>
              <a:rPr altLang="en-GB" b="1" sz="2800" i="1" lang="en-GB">
                <a:solidFill>
                  <a:srgbClr val="330066"/>
                </a:solidFill>
              </a:rPr>
              <a:t>ر</a:t>
            </a:r>
            <a:r>
              <a:rPr altLang="en-GB" b="1" sz="2800" i="1" lang="en-GB">
                <a:solidFill>
                  <a:srgbClr val="330066"/>
                </a:solidFill>
              </a:rPr>
              <a:t>ي</a:t>
            </a:r>
            <a:r>
              <a:rPr altLang="en-GB" b="1" sz="2800" i="1" lang="en-GB">
                <a:solidFill>
                  <a:srgbClr val="330066"/>
                </a:solidFill>
              </a:rPr>
              <a:t>ن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endParaRPr b="1" sz="2800" i="1" lang="en-GB">
              <a:solidFill>
                <a:srgbClr val="330066"/>
              </a:solidFill>
            </a:endParaRPr>
          </a:p>
          <a:p>
            <a:pPr algn="r"/>
            <a:endParaRPr b="1" sz="2800" i="1" lang="en-GB">
              <a:solidFill>
                <a:srgbClr val="330066"/>
              </a:solidFill>
            </a:endParaRPr>
          </a:p>
          <a:p>
            <a:pPr algn="l"/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আ</a:t>
            </a:r>
            <a:r>
              <a:rPr altLang="en-GB" b="1" sz="2800" i="1" lang="en-GB">
                <a:solidFill>
                  <a:srgbClr val="330066"/>
                </a:solidFill>
              </a:rPr>
              <a:t>র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ত</a:t>
            </a:r>
            <a:r>
              <a:rPr altLang="en-GB" b="1" sz="2800" i="1" lang="en-GB">
                <a:solidFill>
                  <a:srgbClr val="330066"/>
                </a:solidFill>
              </a:rPr>
              <a:t>ো</a:t>
            </a:r>
            <a:r>
              <a:rPr altLang="en-GB" b="1" sz="2800" i="1" lang="en-GB">
                <a:solidFill>
                  <a:srgbClr val="330066"/>
                </a:solidFill>
              </a:rPr>
              <a:t>ম</a:t>
            </a:r>
            <a:r>
              <a:rPr altLang="en-GB" b="1" sz="2800" i="1" lang="en-GB">
                <a:solidFill>
                  <a:srgbClr val="330066"/>
                </a:solidFill>
              </a:rPr>
              <a:t>রা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ত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GB">
                <a:solidFill>
                  <a:srgbClr val="330066"/>
                </a:solidFill>
              </a:rPr>
              <a:t>দ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GB">
                <a:solidFill>
                  <a:srgbClr val="330066"/>
                </a:solidFill>
              </a:rPr>
              <a:t>রকে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য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GB">
                <a:solidFill>
                  <a:srgbClr val="330066"/>
                </a:solidFill>
              </a:rPr>
              <a:t>খ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GB">
                <a:solidFill>
                  <a:srgbClr val="330066"/>
                </a:solidFill>
              </a:rPr>
              <a:t>ন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প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GB">
                <a:solidFill>
                  <a:srgbClr val="330066"/>
                </a:solidFill>
              </a:rPr>
              <a:t>ব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হ</a:t>
            </a:r>
            <a:r>
              <a:rPr altLang="en-GB" b="1" sz="2800" i="1" lang="en-GB">
                <a:solidFill>
                  <a:srgbClr val="330066"/>
                </a:solidFill>
              </a:rPr>
              <a:t>ত</a:t>
            </a:r>
            <a:r>
              <a:rPr altLang="en-GB" b="1" sz="2800" i="1" lang="en-GB">
                <a:solidFill>
                  <a:srgbClr val="330066"/>
                </a:solidFill>
              </a:rPr>
              <a:t>্</a:t>
            </a:r>
            <a:r>
              <a:rPr altLang="en-GB" b="1" sz="2800" i="1" lang="en-GB">
                <a:solidFill>
                  <a:srgbClr val="330066"/>
                </a:solidFill>
              </a:rPr>
              <a:t>য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ক</a:t>
            </a:r>
            <a:r>
              <a:rPr altLang="en-GB" b="1" sz="2800" i="1" lang="en-GB">
                <a:solidFill>
                  <a:srgbClr val="330066"/>
                </a:solidFill>
              </a:rPr>
              <a:t>র</a:t>
            </a:r>
            <a:r>
              <a:rPr altLang="en-GB" b="1" sz="2800" i="1" lang="en-GB">
                <a:solidFill>
                  <a:srgbClr val="330066"/>
                </a:solidFill>
              </a:rPr>
              <a:t>ব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এ</a:t>
            </a:r>
            <a:r>
              <a:rPr altLang="en-GB" b="1" sz="2800" i="1" lang="en-GB">
                <a:solidFill>
                  <a:srgbClr val="330066"/>
                </a:solidFill>
              </a:rPr>
              <a:t>ব</a:t>
            </a:r>
            <a:r>
              <a:rPr altLang="en-GB" b="1" sz="2800" i="1" lang="en-GB">
                <a:solidFill>
                  <a:srgbClr val="330066"/>
                </a:solidFill>
              </a:rPr>
              <a:t>ং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য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জ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GB">
                <a:solidFill>
                  <a:srgbClr val="330066"/>
                </a:solidFill>
              </a:rPr>
              <a:t>য়</a:t>
            </a:r>
            <a:r>
              <a:rPr altLang="en-GB" b="1" sz="2800" i="1" lang="en-GB">
                <a:solidFill>
                  <a:srgbClr val="330066"/>
                </a:solidFill>
              </a:rPr>
              <a:t>গ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থ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GB">
                <a:solidFill>
                  <a:srgbClr val="330066"/>
                </a:solidFill>
              </a:rPr>
              <a:t>ক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ত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GB">
                <a:solidFill>
                  <a:srgbClr val="330066"/>
                </a:solidFill>
              </a:rPr>
              <a:t>র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ত</a:t>
            </a:r>
            <a:r>
              <a:rPr altLang="en-GB" b="1" sz="2800" i="1" lang="en-GB">
                <a:solidFill>
                  <a:srgbClr val="330066"/>
                </a:solidFill>
              </a:rPr>
              <a:t>ো</a:t>
            </a:r>
            <a:r>
              <a:rPr altLang="en-GB" b="1" sz="2800" i="1" lang="en-GB">
                <a:solidFill>
                  <a:srgbClr val="330066"/>
                </a:solidFill>
              </a:rPr>
              <a:t>ম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GB">
                <a:solidFill>
                  <a:srgbClr val="330066"/>
                </a:solidFill>
              </a:rPr>
              <a:t>দ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GB">
                <a:solidFill>
                  <a:srgbClr val="330066"/>
                </a:solidFill>
              </a:rPr>
              <a:t>র</a:t>
            </a:r>
            <a:r>
              <a:rPr altLang="en-GB" b="1" sz="2800" i="1" lang="en-GB">
                <a:solidFill>
                  <a:srgbClr val="330066"/>
                </a:solidFill>
              </a:rPr>
              <a:t>ক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ব</a:t>
            </a:r>
            <a:r>
              <a:rPr altLang="en-GB" b="1" sz="2800" i="1" lang="en-GB">
                <a:solidFill>
                  <a:srgbClr val="330066"/>
                </a:solidFill>
              </a:rPr>
              <a:t>হ</a:t>
            </a:r>
            <a:r>
              <a:rPr altLang="en-GB" b="1" sz="2800" i="1" lang="en-GB">
                <a:solidFill>
                  <a:srgbClr val="330066"/>
                </a:solidFill>
              </a:rPr>
              <a:t>ি</a:t>
            </a:r>
            <a:r>
              <a:rPr altLang="en-GB" b="1" sz="2800" i="1" lang="en-GB">
                <a:solidFill>
                  <a:srgbClr val="330066"/>
                </a:solidFill>
              </a:rPr>
              <a:t>ষ</a:t>
            </a:r>
            <a:r>
              <a:rPr altLang="en-GB" b="1" sz="2800" i="1" lang="en-GB">
                <a:solidFill>
                  <a:srgbClr val="330066"/>
                </a:solidFill>
              </a:rPr>
              <a:t>্কার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করেছে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ত</a:t>
            </a:r>
            <a:r>
              <a:rPr altLang="en-GB" b="1" sz="2800" i="1" lang="en-GB">
                <a:solidFill>
                  <a:srgbClr val="330066"/>
                </a:solidFill>
              </a:rPr>
              <a:t>ো</a:t>
            </a:r>
            <a:r>
              <a:rPr altLang="en-GB" b="1" sz="2800" i="1" lang="en-GB">
                <a:solidFill>
                  <a:srgbClr val="330066"/>
                </a:solidFill>
              </a:rPr>
              <a:t>ম</a:t>
            </a:r>
            <a:r>
              <a:rPr altLang="en-GB" b="1" sz="2800" i="1" lang="en-GB">
                <a:solidFill>
                  <a:srgbClr val="330066"/>
                </a:solidFill>
              </a:rPr>
              <a:t>র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GB">
                <a:solidFill>
                  <a:srgbClr val="330066"/>
                </a:solidFill>
              </a:rPr>
              <a:t>ও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স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জায়গা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থেকে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ত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GB">
                <a:solidFill>
                  <a:srgbClr val="330066"/>
                </a:solidFill>
              </a:rPr>
              <a:t>দ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GB">
                <a:solidFill>
                  <a:srgbClr val="330066"/>
                </a:solidFill>
              </a:rPr>
              <a:t>র</a:t>
            </a:r>
            <a:r>
              <a:rPr altLang="en-GB" b="1" sz="2800" i="1" lang="en-GB">
                <a:solidFill>
                  <a:srgbClr val="330066"/>
                </a:solidFill>
              </a:rPr>
              <a:t>ক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ব</a:t>
            </a:r>
            <a:r>
              <a:rPr altLang="en-GB" b="1" sz="2800" i="1" lang="en-GB">
                <a:solidFill>
                  <a:srgbClr val="330066"/>
                </a:solidFill>
              </a:rPr>
              <a:t>হ</a:t>
            </a:r>
            <a:r>
              <a:rPr altLang="en-GB" b="1" sz="2800" i="1" lang="en-GB">
                <a:solidFill>
                  <a:srgbClr val="330066"/>
                </a:solidFill>
              </a:rPr>
              <a:t>ি</a:t>
            </a:r>
            <a:r>
              <a:rPr altLang="en-GB" b="1" sz="2800" i="1" lang="en-GB">
                <a:solidFill>
                  <a:srgbClr val="330066"/>
                </a:solidFill>
              </a:rPr>
              <a:t>ষ্কার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কর</a:t>
            </a:r>
            <a:r>
              <a:rPr altLang="en-GB" b="1" sz="2800" i="1" lang="en-GB">
                <a:solidFill>
                  <a:srgbClr val="330066"/>
                </a:solidFill>
              </a:rPr>
              <a:t>ব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GB">
                <a:solidFill>
                  <a:srgbClr val="330066"/>
                </a:solidFill>
              </a:rPr>
              <a:t>।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ব</a:t>
            </a:r>
            <a:r>
              <a:rPr altLang="en-GB" b="1" sz="2800" i="1" lang="en-GB">
                <a:solidFill>
                  <a:srgbClr val="330066"/>
                </a:solidFill>
              </a:rPr>
              <a:t>স</a:t>
            </a:r>
            <a:r>
              <a:rPr altLang="en-GB" b="1" sz="2800" i="1" lang="en-GB">
                <a:solidFill>
                  <a:srgbClr val="330066"/>
                </a:solidFill>
              </a:rPr>
              <a:t>্</a:t>
            </a:r>
            <a:r>
              <a:rPr altLang="en-GB" b="1" sz="2800" i="1" lang="en-GB">
                <a:solidFill>
                  <a:srgbClr val="330066"/>
                </a:solidFill>
              </a:rPr>
              <a:t>ত</a:t>
            </a:r>
            <a:r>
              <a:rPr altLang="en-GB" b="1" sz="2800" i="1" lang="en-GB">
                <a:solidFill>
                  <a:srgbClr val="330066"/>
                </a:solidFill>
              </a:rPr>
              <a:t>ু</a:t>
            </a:r>
            <a:r>
              <a:rPr altLang="en-GB" b="1" sz="2800" i="1" lang="en-GB">
                <a:solidFill>
                  <a:srgbClr val="330066"/>
                </a:solidFill>
              </a:rPr>
              <a:t>ত</a:t>
            </a:r>
            <a:r>
              <a:rPr altLang="en-GB" b="1" sz="2800" i="1" lang="en-GB">
                <a:solidFill>
                  <a:srgbClr val="330066"/>
                </a:solidFill>
              </a:rPr>
              <a:t>ঃ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ফ</a:t>
            </a:r>
            <a:r>
              <a:rPr altLang="en-GB" b="1" sz="2800" i="1" lang="en-GB">
                <a:solidFill>
                  <a:srgbClr val="330066"/>
                </a:solidFill>
              </a:rPr>
              <a:t>ি</a:t>
            </a:r>
            <a:r>
              <a:rPr altLang="en-GB" b="1" sz="2800" i="1" lang="en-GB">
                <a:solidFill>
                  <a:srgbClr val="330066"/>
                </a:solidFill>
              </a:rPr>
              <a:t>ত</a:t>
            </a:r>
            <a:r>
              <a:rPr altLang="en-GB" b="1" sz="2800" i="1" lang="en-GB">
                <a:solidFill>
                  <a:srgbClr val="330066"/>
                </a:solidFill>
              </a:rPr>
              <a:t>ন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হ</a:t>
            </a:r>
            <a:r>
              <a:rPr altLang="en-GB" b="1" sz="2800" i="1" lang="en-GB">
                <a:solidFill>
                  <a:srgbClr val="330066"/>
                </a:solidFill>
              </a:rPr>
              <a:t>ত</a:t>
            </a:r>
            <a:r>
              <a:rPr altLang="en-GB" b="1" sz="2800" i="1" lang="en-GB">
                <a:solidFill>
                  <a:srgbClr val="330066"/>
                </a:solidFill>
              </a:rPr>
              <a:t>্</a:t>
            </a:r>
            <a:r>
              <a:rPr altLang="en-GB" b="1" sz="2800" i="1" lang="en-GB">
                <a:solidFill>
                  <a:srgbClr val="330066"/>
                </a:solidFill>
              </a:rPr>
              <a:t>যার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চ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GB">
                <a:solidFill>
                  <a:srgbClr val="330066"/>
                </a:solidFill>
              </a:rPr>
              <a:t>য়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GB">
                <a:solidFill>
                  <a:srgbClr val="330066"/>
                </a:solidFill>
              </a:rPr>
              <a:t>ও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গ</a:t>
            </a:r>
            <a:r>
              <a:rPr altLang="en-GB" b="1" sz="2800" i="1" lang="en-GB">
                <a:solidFill>
                  <a:srgbClr val="330066"/>
                </a:solidFill>
              </a:rPr>
              <a:t>ু</a:t>
            </a:r>
            <a:r>
              <a:rPr altLang="en-GB" b="1" sz="2800" i="1" lang="en-GB">
                <a:solidFill>
                  <a:srgbClr val="330066"/>
                </a:solidFill>
              </a:rPr>
              <a:t>র</a:t>
            </a:r>
            <a:r>
              <a:rPr altLang="en-GB" b="1" sz="2800" i="1" lang="en-GB">
                <a:solidFill>
                  <a:srgbClr val="330066"/>
                </a:solidFill>
              </a:rPr>
              <a:t>ু</a:t>
            </a:r>
            <a:r>
              <a:rPr altLang="en-GB" b="1" sz="2800" i="1" lang="en-GB">
                <a:solidFill>
                  <a:srgbClr val="330066"/>
                </a:solidFill>
              </a:rPr>
              <a:t>ত</a:t>
            </a:r>
            <a:r>
              <a:rPr altLang="en-GB" b="1" sz="2800" i="1" lang="en-GB">
                <a:solidFill>
                  <a:srgbClr val="330066"/>
                </a:solidFill>
              </a:rPr>
              <a:t>র</a:t>
            </a:r>
            <a:r>
              <a:rPr altLang="en-GB" b="1" sz="2800" i="1" lang="en-GB">
                <a:solidFill>
                  <a:srgbClr val="330066"/>
                </a:solidFill>
              </a:rPr>
              <a:t>।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আ</a:t>
            </a:r>
            <a:r>
              <a:rPr altLang="en-GB" b="1" sz="2800" i="1" lang="en-GB">
                <a:solidFill>
                  <a:srgbClr val="330066"/>
                </a:solidFill>
              </a:rPr>
              <a:t>র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ত</a:t>
            </a:r>
            <a:r>
              <a:rPr altLang="en-GB" b="1" sz="2800" i="1" lang="en-GB">
                <a:solidFill>
                  <a:srgbClr val="330066"/>
                </a:solidFill>
              </a:rPr>
              <a:t>ো</a:t>
            </a:r>
            <a:r>
              <a:rPr altLang="en-GB" b="1" sz="2800" i="1" lang="en-GB">
                <a:solidFill>
                  <a:srgbClr val="330066"/>
                </a:solidFill>
              </a:rPr>
              <a:t>ম</a:t>
            </a:r>
            <a:r>
              <a:rPr altLang="en-GB" b="1" sz="2800" i="1" lang="en-GB">
                <a:solidFill>
                  <a:srgbClr val="330066"/>
                </a:solidFill>
              </a:rPr>
              <a:t>র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ম</a:t>
            </a:r>
            <a:r>
              <a:rPr altLang="en-GB" b="1" sz="2800" i="1" lang="en-GB">
                <a:solidFill>
                  <a:srgbClr val="330066"/>
                </a:solidFill>
              </a:rPr>
              <a:t>স</a:t>
            </a:r>
            <a:r>
              <a:rPr altLang="en-GB" b="1" sz="2800" i="1" lang="en-GB">
                <a:solidFill>
                  <a:srgbClr val="330066"/>
                </a:solidFill>
              </a:rPr>
              <a:t>জ</a:t>
            </a:r>
            <a:r>
              <a:rPr altLang="en-GB" b="1" sz="2800" i="1" lang="en-GB">
                <a:solidFill>
                  <a:srgbClr val="330066"/>
                </a:solidFill>
              </a:rPr>
              <a:t>ি</a:t>
            </a:r>
            <a:r>
              <a:rPr altLang="en-GB" b="1" sz="2800" i="1" lang="en-GB">
                <a:solidFill>
                  <a:srgbClr val="330066"/>
                </a:solidFill>
              </a:rPr>
              <a:t>দ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হ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GB">
                <a:solidFill>
                  <a:srgbClr val="330066"/>
                </a:solidFill>
              </a:rPr>
              <a:t>র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GB">
                <a:solidFill>
                  <a:srgbClr val="330066"/>
                </a:solidFill>
              </a:rPr>
              <a:t>ম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GB">
                <a:solidFill>
                  <a:srgbClr val="330066"/>
                </a:solidFill>
              </a:rPr>
              <a:t>র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ন</a:t>
            </a:r>
            <a:r>
              <a:rPr altLang="en-GB" b="1" sz="2800" i="1" lang="en-GB">
                <a:solidFill>
                  <a:srgbClr val="330066"/>
                </a:solidFill>
              </a:rPr>
              <a:t>ি</a:t>
            </a:r>
            <a:r>
              <a:rPr altLang="en-GB" b="1" sz="2800" i="1" lang="en-GB">
                <a:solidFill>
                  <a:srgbClr val="330066"/>
                </a:solidFill>
              </a:rPr>
              <a:t>ক</a:t>
            </a:r>
            <a:r>
              <a:rPr altLang="en-GB" b="1" sz="2800" i="1" lang="en-GB">
                <a:solidFill>
                  <a:srgbClr val="330066"/>
                </a:solidFill>
              </a:rPr>
              <a:t>ট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ত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GB">
                <a:solidFill>
                  <a:srgbClr val="330066"/>
                </a:solidFill>
              </a:rPr>
              <a:t>দ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GB">
                <a:solidFill>
                  <a:srgbClr val="330066"/>
                </a:solidFill>
              </a:rPr>
              <a:t>র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বিরুদ্ধে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য</a:t>
            </a:r>
            <a:r>
              <a:rPr altLang="en-GB" b="1" sz="2800" i="1" lang="en-GB">
                <a:solidFill>
                  <a:srgbClr val="330066"/>
                </a:solidFill>
              </a:rPr>
              <a:t>ু</a:t>
            </a:r>
            <a:r>
              <a:rPr altLang="en-GB" b="1" sz="2800" i="1" lang="en-GB">
                <a:solidFill>
                  <a:srgbClr val="330066"/>
                </a:solidFill>
              </a:rPr>
              <a:t>দ্ধ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ক</a:t>
            </a:r>
            <a:r>
              <a:rPr altLang="en-GB" b="1" sz="2800" i="1" lang="en-GB">
                <a:solidFill>
                  <a:srgbClr val="330066"/>
                </a:solidFill>
              </a:rPr>
              <a:t>র</a:t>
            </a:r>
            <a:r>
              <a:rPr altLang="en-GB" b="1" sz="2800" i="1" lang="en-GB">
                <a:solidFill>
                  <a:srgbClr val="330066"/>
                </a:solidFill>
              </a:rPr>
              <a:t>ো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ন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GB">
                <a:solidFill>
                  <a:srgbClr val="330066"/>
                </a:solidFill>
              </a:rPr>
              <a:t>।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য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প</a:t>
            </a:r>
            <a:r>
              <a:rPr altLang="en-GB" b="1" sz="2800" i="1" lang="en-GB">
                <a:solidFill>
                  <a:srgbClr val="330066"/>
                </a:solidFill>
              </a:rPr>
              <a:t>র</a:t>
            </a:r>
            <a:r>
              <a:rPr altLang="en-GB" b="1" sz="2800" i="1" lang="en-GB">
                <a:solidFill>
                  <a:srgbClr val="330066"/>
                </a:solidFill>
              </a:rPr>
              <a:t>্</a:t>
            </a:r>
            <a:r>
              <a:rPr altLang="en-GB" b="1" sz="2800" i="1" lang="en-GB">
                <a:solidFill>
                  <a:srgbClr val="330066"/>
                </a:solidFill>
              </a:rPr>
              <a:t>য</a:t>
            </a:r>
            <a:r>
              <a:rPr altLang="en-GB" b="1" sz="2800" i="1" lang="en-GB">
                <a:solidFill>
                  <a:srgbClr val="330066"/>
                </a:solidFill>
              </a:rPr>
              <a:t>ন</a:t>
            </a:r>
            <a:r>
              <a:rPr altLang="en-GB" b="1" sz="2800" i="1" lang="en-GB">
                <a:solidFill>
                  <a:srgbClr val="330066"/>
                </a:solidFill>
              </a:rPr>
              <a:t>্</a:t>
            </a:r>
            <a:r>
              <a:rPr altLang="en-GB" b="1" sz="2800" i="1" lang="en-GB">
                <a:solidFill>
                  <a:srgbClr val="330066"/>
                </a:solidFill>
              </a:rPr>
              <a:t>ত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তারা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ত</a:t>
            </a:r>
            <a:r>
              <a:rPr altLang="en-GB" b="1" sz="2800" i="1" lang="en-GB">
                <a:solidFill>
                  <a:srgbClr val="330066"/>
                </a:solidFill>
              </a:rPr>
              <a:t>ো</a:t>
            </a:r>
            <a:r>
              <a:rPr altLang="en-GB" b="1" sz="2800" i="1" lang="en-GB">
                <a:solidFill>
                  <a:srgbClr val="330066"/>
                </a:solidFill>
              </a:rPr>
              <a:t>ম</a:t>
            </a:r>
            <a:r>
              <a:rPr altLang="en-GB" b="1" sz="2800" i="1" lang="en-GB">
                <a:solidFill>
                  <a:srgbClr val="330066"/>
                </a:solidFill>
              </a:rPr>
              <a:t>াদের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ব</a:t>
            </a:r>
            <a:r>
              <a:rPr altLang="en-GB" b="1" sz="2800" i="1" lang="en-GB">
                <a:solidFill>
                  <a:srgbClr val="330066"/>
                </a:solidFill>
              </a:rPr>
              <a:t>ি</a:t>
            </a:r>
            <a:r>
              <a:rPr altLang="en-GB" b="1" sz="2800" i="1" lang="en-GB">
                <a:solidFill>
                  <a:srgbClr val="330066"/>
                </a:solidFill>
              </a:rPr>
              <a:t>র</a:t>
            </a:r>
            <a:r>
              <a:rPr altLang="en-GB" b="1" sz="2800" i="1" lang="en-GB">
                <a:solidFill>
                  <a:srgbClr val="330066"/>
                </a:solidFill>
              </a:rPr>
              <a:t>ুদ্ধে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য</a:t>
            </a:r>
            <a:r>
              <a:rPr altLang="en-GB" b="1" sz="2800" i="1" lang="en-GB">
                <a:solidFill>
                  <a:srgbClr val="330066"/>
                </a:solidFill>
              </a:rPr>
              <a:t>ু</a:t>
            </a:r>
            <a:r>
              <a:rPr altLang="en-GB" b="1" sz="2800" i="1" lang="en-GB">
                <a:solidFill>
                  <a:srgbClr val="330066"/>
                </a:solidFill>
              </a:rPr>
              <a:t>দ্ধ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ন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করে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।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অ</a:t>
            </a:r>
            <a:r>
              <a:rPr altLang="en-GB" b="1" sz="2800" i="1" lang="en-GB">
                <a:solidFill>
                  <a:srgbClr val="330066"/>
                </a:solidFill>
              </a:rPr>
              <a:t>ত</a:t>
            </a:r>
            <a:r>
              <a:rPr altLang="en-GB" b="1" sz="2800" i="1" lang="en-GB">
                <a:solidFill>
                  <a:srgbClr val="330066"/>
                </a:solidFill>
              </a:rPr>
              <a:t>ঃ</a:t>
            </a:r>
            <a:r>
              <a:rPr altLang="en-GB" b="1" sz="2800" i="1" lang="en-GB">
                <a:solidFill>
                  <a:srgbClr val="330066"/>
                </a:solidFill>
              </a:rPr>
              <a:t>প</a:t>
            </a:r>
            <a:r>
              <a:rPr altLang="en-GB" b="1" sz="2800" i="1" lang="en-GB">
                <a:solidFill>
                  <a:srgbClr val="330066"/>
                </a:solidFill>
              </a:rPr>
              <a:t>র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য</a:t>
            </a:r>
            <a:r>
              <a:rPr altLang="en-GB" b="1" sz="2800" i="1" lang="en-GB">
                <a:solidFill>
                  <a:srgbClr val="330066"/>
                </a:solidFill>
              </a:rPr>
              <a:t>দ</a:t>
            </a:r>
            <a:r>
              <a:rPr altLang="en-GB" b="1" sz="2800" i="1" lang="en-GB">
                <a:solidFill>
                  <a:srgbClr val="330066"/>
                </a:solidFill>
              </a:rPr>
              <a:t>ি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ত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GB">
                <a:solidFill>
                  <a:srgbClr val="330066"/>
                </a:solidFill>
              </a:rPr>
              <a:t>র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ত</a:t>
            </a:r>
            <a:r>
              <a:rPr altLang="en-GB" b="1" sz="2800" i="1" lang="en-GB">
                <a:solidFill>
                  <a:srgbClr val="330066"/>
                </a:solidFill>
              </a:rPr>
              <a:t>ো</a:t>
            </a:r>
            <a:r>
              <a:rPr altLang="en-GB" b="1" sz="2800" i="1" lang="en-GB">
                <a:solidFill>
                  <a:srgbClr val="330066"/>
                </a:solidFill>
              </a:rPr>
              <a:t>ম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GB">
                <a:solidFill>
                  <a:srgbClr val="330066"/>
                </a:solidFill>
              </a:rPr>
              <a:t>দ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GB">
                <a:solidFill>
                  <a:srgbClr val="330066"/>
                </a:solidFill>
              </a:rPr>
              <a:t>র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ব</a:t>
            </a:r>
            <a:r>
              <a:rPr altLang="en-GB" b="1" sz="2800" i="1" lang="en-GB">
                <a:solidFill>
                  <a:srgbClr val="330066"/>
                </a:solidFill>
              </a:rPr>
              <a:t>ি</a:t>
            </a:r>
            <a:r>
              <a:rPr altLang="en-GB" b="1" sz="2800" i="1" lang="en-GB">
                <a:solidFill>
                  <a:srgbClr val="330066"/>
                </a:solidFill>
              </a:rPr>
              <a:t>র</a:t>
            </a:r>
            <a:r>
              <a:rPr altLang="en-GB" b="1" sz="2800" i="1" lang="en-GB">
                <a:solidFill>
                  <a:srgbClr val="330066"/>
                </a:solidFill>
              </a:rPr>
              <a:t>ুদ্ধে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য</a:t>
            </a:r>
            <a:r>
              <a:rPr altLang="en-GB" b="1" sz="2800" i="1" lang="en-GB">
                <a:solidFill>
                  <a:srgbClr val="330066"/>
                </a:solidFill>
              </a:rPr>
              <a:t>ু</a:t>
            </a:r>
            <a:r>
              <a:rPr altLang="en-GB" b="1" sz="2800" i="1" lang="en-GB">
                <a:solidFill>
                  <a:srgbClr val="330066"/>
                </a:solidFill>
              </a:rPr>
              <a:t>দ</a:t>
            </a:r>
            <a:r>
              <a:rPr altLang="en-GB" b="1" sz="2800" i="1" lang="en-GB">
                <a:solidFill>
                  <a:srgbClr val="330066"/>
                </a:solidFill>
              </a:rPr>
              <a:t>্</a:t>
            </a:r>
            <a:r>
              <a:rPr altLang="en-GB" b="1" sz="2800" i="1" lang="en-GB">
                <a:solidFill>
                  <a:srgbClr val="330066"/>
                </a:solidFill>
              </a:rPr>
              <a:t>ধ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ক</a:t>
            </a:r>
            <a:r>
              <a:rPr altLang="en-GB" b="1" sz="2800" i="1" lang="en-GB">
                <a:solidFill>
                  <a:srgbClr val="330066"/>
                </a:solidFill>
              </a:rPr>
              <a:t>র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ত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GB">
                <a:solidFill>
                  <a:srgbClr val="330066"/>
                </a:solidFill>
              </a:rPr>
              <a:t>হ</a:t>
            </a:r>
            <a:r>
              <a:rPr altLang="en-GB" b="1" sz="2800" i="1" lang="en-GB">
                <a:solidFill>
                  <a:srgbClr val="330066"/>
                </a:solidFill>
              </a:rPr>
              <a:t>ল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ত</a:t>
            </a:r>
            <a:r>
              <a:rPr altLang="en-GB" b="1" sz="2800" i="1" lang="en-GB">
                <a:solidFill>
                  <a:srgbClr val="330066"/>
                </a:solidFill>
              </a:rPr>
              <a:t>ো</a:t>
            </a:r>
            <a:r>
              <a:rPr altLang="en-GB" b="1" sz="2800" i="1" lang="en-GB">
                <a:solidFill>
                  <a:srgbClr val="330066"/>
                </a:solidFill>
              </a:rPr>
              <a:t>ম</a:t>
            </a:r>
            <a:r>
              <a:rPr altLang="en-GB" b="1" sz="2800" i="1" lang="en-GB">
                <a:solidFill>
                  <a:srgbClr val="330066"/>
                </a:solidFill>
              </a:rPr>
              <a:t>র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ত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GB">
                <a:solidFill>
                  <a:srgbClr val="330066"/>
                </a:solidFill>
              </a:rPr>
              <a:t>দ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GB">
                <a:solidFill>
                  <a:srgbClr val="330066"/>
                </a:solidFill>
              </a:rPr>
              <a:t>র</a:t>
            </a:r>
            <a:r>
              <a:rPr altLang="en-GB" b="1" sz="2800" i="1" lang="en-GB">
                <a:solidFill>
                  <a:srgbClr val="330066"/>
                </a:solidFill>
              </a:rPr>
              <a:t>ক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হ</a:t>
            </a:r>
            <a:r>
              <a:rPr altLang="en-GB" b="1" sz="2800" i="1" lang="en-GB">
                <a:solidFill>
                  <a:srgbClr val="330066"/>
                </a:solidFill>
              </a:rPr>
              <a:t>ত</a:t>
            </a:r>
            <a:r>
              <a:rPr altLang="en-GB" b="1" sz="2800" i="1" lang="en-GB">
                <a:solidFill>
                  <a:srgbClr val="330066"/>
                </a:solidFill>
              </a:rPr>
              <a:t>্</a:t>
            </a:r>
            <a:r>
              <a:rPr altLang="en-GB" b="1" sz="2800" i="1" lang="en-GB">
                <a:solidFill>
                  <a:srgbClr val="330066"/>
                </a:solidFill>
              </a:rPr>
              <a:t>য</a:t>
            </a:r>
            <a:r>
              <a:rPr altLang="en-GB" b="1" sz="2800" i="1" lang="en-GB">
                <a:solidFill>
                  <a:srgbClr val="330066"/>
                </a:solidFill>
              </a:rPr>
              <a:t>া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ক</a:t>
            </a:r>
            <a:r>
              <a:rPr altLang="en-GB" b="1" sz="2800" i="1" lang="en-GB">
                <a:solidFill>
                  <a:srgbClr val="330066"/>
                </a:solidFill>
              </a:rPr>
              <a:t>র</a:t>
            </a:r>
            <a:r>
              <a:rPr altLang="en-GB" b="1" sz="2800" i="1" lang="en-GB">
                <a:solidFill>
                  <a:srgbClr val="330066"/>
                </a:solidFill>
              </a:rPr>
              <a:t>ব</a:t>
            </a:r>
            <a:r>
              <a:rPr altLang="en-GB" b="1" sz="2800" i="1" lang="en-GB">
                <a:solidFill>
                  <a:srgbClr val="330066"/>
                </a:solidFill>
              </a:rPr>
              <a:t>ে</a:t>
            </a:r>
            <a:r>
              <a:rPr altLang="en-GB" b="1" sz="2800" i="1" lang="en-GB">
                <a:solidFill>
                  <a:srgbClr val="330066"/>
                </a:solidFill>
              </a:rPr>
              <a:t>।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এ</a:t>
            </a:r>
            <a:r>
              <a:rPr altLang="en-GB" b="1" sz="2800" i="1" lang="en-GB">
                <a:solidFill>
                  <a:srgbClr val="330066"/>
                </a:solidFill>
              </a:rPr>
              <a:t>ট</a:t>
            </a:r>
            <a:r>
              <a:rPr altLang="en-GB" b="1" sz="2800" i="1" lang="en-GB">
                <a:solidFill>
                  <a:srgbClr val="330066"/>
                </a:solidFill>
              </a:rPr>
              <a:t>ি</a:t>
            </a:r>
            <a:r>
              <a:rPr altLang="en-GB" b="1" sz="2800" i="1" lang="en-GB">
                <a:solidFill>
                  <a:srgbClr val="330066"/>
                </a:solidFill>
              </a:rPr>
              <a:t>ই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কাফেরদের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r>
              <a:rPr altLang="en-GB" b="1" sz="2800" i="1" lang="en-GB">
                <a:solidFill>
                  <a:srgbClr val="330066"/>
                </a:solidFill>
              </a:rPr>
              <a:t>পরিণাম</a:t>
            </a:r>
            <a:r>
              <a:rPr altLang="en-GB" b="1" sz="2800" i="1" lang="en-GB">
                <a:solidFill>
                  <a:srgbClr val="330066"/>
                </a:solidFill>
              </a:rPr>
              <a:t>।</a:t>
            </a:r>
            <a:r>
              <a:rPr altLang="en-GB" b="1" sz="2800" i="1" lang="en-US">
                <a:solidFill>
                  <a:srgbClr val="330066"/>
                </a:solidFill>
              </a:rPr>
              <a:t> </a:t>
            </a:r>
            <a:endParaRPr b="1" sz="2800" i="1" lang="en-GB">
              <a:solidFill>
                <a:srgbClr val="33006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n/transition/2016/1">
            <p:transition val="wps_twist_l_1500"/>
          </p:ext>
        </p:extLst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"/>
          <p:cNvSpPr>
            <a:spLocks noGrp="1"/>
          </p:cNvSpPr>
          <p:nvPr>
            <p:ph type="ctrTitle"/>
          </p:nvPr>
        </p:nvSpPr>
        <p:spPr>
          <a:xfrm>
            <a:off x="1620981" y="307025"/>
            <a:ext cx="6581775" cy="1053411"/>
          </a:xfrm>
          <a:solidFill>
            <a:srgbClr val="330066"/>
          </a:solidFill>
          <a:ln w="63500">
            <a:solidFill>
              <a:srgbClr val="FFE100"/>
            </a:solidFill>
            <a:prstDash val="solid"/>
          </a:ln>
        </p:spPr>
        <p:txBody>
          <a:bodyPr/>
          <a:p>
            <a:r>
              <a:rPr b="1" sz="7300" i="1" lang="en-GB" u="sng">
                <a:solidFill>
                  <a:srgbClr val="65FF65"/>
                </a:solidFill>
              </a:rPr>
              <a:t>আ</a:t>
            </a:r>
            <a:r>
              <a:rPr b="1" sz="7300" i="1" lang="en-GB" u="sng">
                <a:solidFill>
                  <a:srgbClr val="65FF65"/>
                </a:solidFill>
              </a:rPr>
              <a:t>য়</a:t>
            </a:r>
            <a:r>
              <a:rPr b="1" sz="7300" i="1" lang="en-GB" u="sng">
                <a:solidFill>
                  <a:srgbClr val="65FF65"/>
                </a:solidFill>
              </a:rPr>
              <a:t>া</a:t>
            </a:r>
            <a:r>
              <a:rPr b="1" sz="7300" i="1" lang="en-GB" u="sng">
                <a:solidFill>
                  <a:srgbClr val="65FF65"/>
                </a:solidFill>
              </a:rPr>
              <a:t>ত</a:t>
            </a:r>
            <a:r>
              <a:rPr altLang="en-GB" b="1" sz="7300" i="1" lang="en-US" u="sng">
                <a:solidFill>
                  <a:srgbClr val="65FF65"/>
                </a:solidFill>
              </a:rPr>
              <a:t> </a:t>
            </a:r>
            <a:r>
              <a:rPr altLang="en-GB" b="1" sz="7300" i="1" lang="en-GB" u="sng">
                <a:solidFill>
                  <a:srgbClr val="65FF65"/>
                </a:solidFill>
              </a:rPr>
              <a:t>ন</a:t>
            </a:r>
            <a:r>
              <a:rPr altLang="en-GB" b="1" sz="7300" i="1" lang="en-GB" u="sng">
                <a:solidFill>
                  <a:srgbClr val="65FF65"/>
                </a:solidFill>
              </a:rPr>
              <a:t>ং</a:t>
            </a:r>
            <a:r>
              <a:rPr altLang="en-GB" b="1" sz="7300" i="1" lang="en-US" u="sng">
                <a:solidFill>
                  <a:srgbClr val="65FF65"/>
                </a:solidFill>
              </a:rPr>
              <a:t> </a:t>
            </a:r>
            <a:r>
              <a:rPr altLang="en-US" b="1" sz="7300" i="1" lang="en-GB" u="sng">
                <a:solidFill>
                  <a:srgbClr val="65FF65"/>
                </a:solidFill>
              </a:rPr>
              <a:t>১</a:t>
            </a:r>
            <a:r>
              <a:rPr altLang="en-US" b="1" sz="7300" i="1" lang="en-GB" u="sng">
                <a:solidFill>
                  <a:srgbClr val="65FF65"/>
                </a:solidFill>
              </a:rPr>
              <a:t>৯</a:t>
            </a:r>
            <a:r>
              <a:rPr altLang="en-US" b="1" sz="7300" i="1" lang="en-GB" u="sng">
                <a:solidFill>
                  <a:srgbClr val="65FF65"/>
                </a:solidFill>
              </a:rPr>
              <a:t>২</a:t>
            </a:r>
            <a:r>
              <a:rPr altLang="en-GB" b="1" sz="7300" i="1" lang="en-US" u="sng">
                <a:solidFill>
                  <a:srgbClr val="65FF65"/>
                </a:solidFill>
              </a:rPr>
              <a:t> </a:t>
            </a:r>
            <a:endParaRPr b="1" sz="7300" i="1" lang="en-GB" u="sng">
              <a:solidFill>
                <a:srgbClr val="65FF65"/>
              </a:solidFill>
            </a:endParaRPr>
          </a:p>
        </p:txBody>
      </p:sp>
      <p:sp>
        <p:nvSpPr>
          <p:cNvPr id="1048609" name=""/>
          <p:cNvSpPr>
            <a:spLocks noGrp="1"/>
          </p:cNvSpPr>
          <p:nvPr>
            <p:ph type="subTitle" idx="1"/>
          </p:nvPr>
        </p:nvSpPr>
        <p:spPr>
          <a:xfrm>
            <a:off x="81044" y="1524970"/>
            <a:ext cx="9102901" cy="5194620"/>
          </a:xfrm>
          <a:solidFill>
            <a:srgbClr val="D04617"/>
          </a:solidFill>
          <a:ln w="63500">
            <a:solidFill>
              <a:srgbClr val="92D04F"/>
            </a:solidFill>
            <a:prstDash val="sysDash"/>
          </a:ln>
        </p:spPr>
        <p:txBody>
          <a:bodyPr/>
          <a:p>
            <a:pPr algn="r"/>
            <a:r>
              <a:rPr b="1" sz="5100" i="1" lang="en-GB" u="none">
                <a:solidFill>
                  <a:srgbClr val="FFC000"/>
                </a:solidFill>
              </a:rPr>
              <a:t>فإن</a:t>
            </a:r>
            <a:r>
              <a:rPr altLang="en-GB" b="1" sz="5100" i="1" lang="en-US" u="none">
                <a:solidFill>
                  <a:srgbClr val="FFC000"/>
                </a:solidFill>
              </a:rPr>
              <a:t> </a:t>
            </a:r>
            <a:r>
              <a:rPr altLang="en-GB" b="1" sz="5100" i="1" lang="en-GB" u="none">
                <a:solidFill>
                  <a:srgbClr val="FFC000"/>
                </a:solidFill>
              </a:rPr>
              <a:t>ا</a:t>
            </a:r>
            <a:r>
              <a:rPr altLang="en-GB" b="1" sz="5100" i="1" lang="en-GB" u="none">
                <a:solidFill>
                  <a:srgbClr val="FFC000"/>
                </a:solidFill>
              </a:rPr>
              <a:t>ن</a:t>
            </a:r>
            <a:r>
              <a:rPr altLang="en-GB" b="1" sz="5100" i="1" lang="en-GB" u="none">
                <a:solidFill>
                  <a:srgbClr val="FFC000"/>
                </a:solidFill>
              </a:rPr>
              <a:t>ت</a:t>
            </a:r>
            <a:r>
              <a:rPr altLang="en-GB" b="1" sz="5100" i="1" lang="en-GB" u="none">
                <a:solidFill>
                  <a:srgbClr val="FFC000"/>
                </a:solidFill>
              </a:rPr>
              <a:t>ه</a:t>
            </a:r>
            <a:r>
              <a:rPr altLang="en-GB" b="1" sz="5100" i="1" lang="en-GB" u="none">
                <a:solidFill>
                  <a:srgbClr val="FFC000"/>
                </a:solidFill>
              </a:rPr>
              <a:t>و</a:t>
            </a:r>
            <a:r>
              <a:rPr altLang="en-GB" b="1" sz="5100" i="1" lang="en-GB" u="none">
                <a:solidFill>
                  <a:srgbClr val="FFC000"/>
                </a:solidFill>
              </a:rPr>
              <a:t>ا</a:t>
            </a:r>
            <a:r>
              <a:rPr altLang="en-GB" b="1" sz="5100" i="1" lang="en-US" u="none">
                <a:solidFill>
                  <a:srgbClr val="FFC000"/>
                </a:solidFill>
              </a:rPr>
              <a:t> </a:t>
            </a:r>
            <a:r>
              <a:rPr altLang="en-GB" b="1" sz="5100" i="1" lang="en-GB" u="none">
                <a:solidFill>
                  <a:srgbClr val="FFC000"/>
                </a:solidFill>
              </a:rPr>
              <a:t>فإن</a:t>
            </a:r>
            <a:r>
              <a:rPr altLang="en-GB" b="1" sz="5100" i="1" lang="en-US" u="none">
                <a:solidFill>
                  <a:srgbClr val="FFC000"/>
                </a:solidFill>
              </a:rPr>
              <a:t> </a:t>
            </a:r>
            <a:r>
              <a:rPr altLang="en-GB" b="1" sz="5100" i="1" lang="en-GB" u="none">
                <a:solidFill>
                  <a:srgbClr val="FFC000"/>
                </a:solidFill>
              </a:rPr>
              <a:t>ا</a:t>
            </a:r>
            <a:r>
              <a:rPr altLang="en-GB" b="1" sz="5100" i="1" lang="en-GB" u="none">
                <a:solidFill>
                  <a:srgbClr val="FFC000"/>
                </a:solidFill>
              </a:rPr>
              <a:t>ل</a:t>
            </a:r>
            <a:r>
              <a:rPr altLang="en-GB" b="1" sz="5100" i="1" lang="en-GB" u="none">
                <a:solidFill>
                  <a:srgbClr val="FFC000"/>
                </a:solidFill>
              </a:rPr>
              <a:t>ل</a:t>
            </a:r>
            <a:r>
              <a:rPr altLang="en-GB" b="1" sz="5100" i="1" lang="en-GB" u="none">
                <a:solidFill>
                  <a:srgbClr val="FFC000"/>
                </a:solidFill>
              </a:rPr>
              <a:t>ه</a:t>
            </a:r>
            <a:r>
              <a:rPr altLang="en-GB" b="1" sz="5100" i="1" lang="en-US" u="none">
                <a:solidFill>
                  <a:srgbClr val="FFC000"/>
                </a:solidFill>
              </a:rPr>
              <a:t> </a:t>
            </a:r>
            <a:r>
              <a:rPr altLang="en-GB" b="1" sz="5100" i="1" lang="en-GB" u="none">
                <a:solidFill>
                  <a:srgbClr val="FFC000"/>
                </a:solidFill>
              </a:rPr>
              <a:t>غ</a:t>
            </a:r>
            <a:r>
              <a:rPr altLang="en-GB" b="1" sz="5100" i="1" lang="en-GB" u="none">
                <a:solidFill>
                  <a:srgbClr val="FFC000"/>
                </a:solidFill>
              </a:rPr>
              <a:t>ف</a:t>
            </a:r>
            <a:r>
              <a:rPr altLang="en-GB" b="1" sz="5100" i="1" lang="en-GB" u="none">
                <a:solidFill>
                  <a:srgbClr val="FFC000"/>
                </a:solidFill>
              </a:rPr>
              <a:t>و</a:t>
            </a:r>
            <a:r>
              <a:rPr altLang="en-GB" b="1" sz="5100" i="1" lang="en-GB" u="none">
                <a:solidFill>
                  <a:srgbClr val="FFC000"/>
                </a:solidFill>
              </a:rPr>
              <a:t>ر</a:t>
            </a:r>
            <a:r>
              <a:rPr altLang="en-GB" b="1" sz="5100" i="1" lang="en-US" u="none">
                <a:solidFill>
                  <a:srgbClr val="FFC000"/>
                </a:solidFill>
              </a:rPr>
              <a:t> </a:t>
            </a:r>
            <a:r>
              <a:rPr altLang="en-GB" b="1" sz="5100" i="1" lang="en-GB" u="none">
                <a:solidFill>
                  <a:srgbClr val="FFC000"/>
                </a:solidFill>
              </a:rPr>
              <a:t>ر</a:t>
            </a:r>
            <a:r>
              <a:rPr altLang="en-GB" b="1" sz="5100" i="1" lang="en-GB" u="none">
                <a:solidFill>
                  <a:srgbClr val="FFC000"/>
                </a:solidFill>
              </a:rPr>
              <a:t>ح</a:t>
            </a:r>
            <a:r>
              <a:rPr altLang="en-GB" b="1" sz="5100" i="1" lang="en-GB" u="none">
                <a:solidFill>
                  <a:srgbClr val="FFC000"/>
                </a:solidFill>
              </a:rPr>
              <a:t>ي</a:t>
            </a:r>
            <a:r>
              <a:rPr altLang="en-GB" b="1" sz="5100" i="1" lang="en-GB" u="none">
                <a:solidFill>
                  <a:srgbClr val="FFC000"/>
                </a:solidFill>
              </a:rPr>
              <a:t>م</a:t>
            </a:r>
            <a:r>
              <a:rPr altLang="en-GB" b="1" sz="5100" i="1" lang="en-US" u="none">
                <a:solidFill>
                  <a:srgbClr val="FFC000"/>
                </a:solidFill>
              </a:rPr>
              <a:t> </a:t>
            </a:r>
            <a:r>
              <a:rPr altLang="en-GB" b="1" sz="5100" i="1" lang="en-US" u="none">
                <a:solidFill>
                  <a:srgbClr val="FFC000"/>
                </a:solidFill>
              </a:rPr>
              <a:t> </a:t>
            </a:r>
            <a:endParaRPr b="1" sz="5100" i="1" lang="en-GB" u="none">
              <a:solidFill>
                <a:srgbClr val="FFC000"/>
              </a:solidFill>
            </a:endParaRPr>
          </a:p>
          <a:p>
            <a:pPr algn="r"/>
            <a:endParaRPr b="1" sz="5100" i="1" lang="en-GB" u="none">
              <a:solidFill>
                <a:srgbClr val="FFC000"/>
              </a:solidFill>
            </a:endParaRPr>
          </a:p>
          <a:p>
            <a:pPr algn="l"/>
            <a:r>
              <a:rPr altLang="en-GB" b="1" sz="5100" i="1" lang="en-GB" u="none">
                <a:solidFill>
                  <a:srgbClr val="FFC000"/>
                </a:solidFill>
              </a:rPr>
              <a:t>অ</a:t>
            </a:r>
            <a:r>
              <a:rPr altLang="en-GB" b="1" sz="5100" i="1" lang="en-GB" u="none">
                <a:solidFill>
                  <a:srgbClr val="FFC000"/>
                </a:solidFill>
              </a:rPr>
              <a:t>ত</a:t>
            </a:r>
            <a:r>
              <a:rPr altLang="en-GB" b="1" sz="5100" i="1" lang="en-GB" u="none">
                <a:solidFill>
                  <a:srgbClr val="FFC000"/>
                </a:solidFill>
              </a:rPr>
              <a:t>ঃ</a:t>
            </a:r>
            <a:r>
              <a:rPr altLang="en-GB" b="1" sz="5100" i="1" lang="en-GB" u="none">
                <a:solidFill>
                  <a:srgbClr val="FFC000"/>
                </a:solidFill>
              </a:rPr>
              <a:t>প</a:t>
            </a:r>
            <a:r>
              <a:rPr altLang="en-GB" b="1" sz="5100" i="1" lang="en-GB" u="none">
                <a:solidFill>
                  <a:srgbClr val="FFC000"/>
                </a:solidFill>
              </a:rPr>
              <a:t>র</a:t>
            </a:r>
            <a:r>
              <a:rPr altLang="en-GB" b="1" sz="5100" i="1" lang="en-US" u="none">
                <a:solidFill>
                  <a:srgbClr val="FFC000"/>
                </a:solidFill>
              </a:rPr>
              <a:t> </a:t>
            </a:r>
            <a:r>
              <a:rPr altLang="en-GB" b="1" sz="5100" i="1" lang="en-GB" u="none">
                <a:solidFill>
                  <a:srgbClr val="FFC000"/>
                </a:solidFill>
              </a:rPr>
              <a:t>য</a:t>
            </a:r>
            <a:r>
              <a:rPr altLang="en-GB" b="1" sz="5100" i="1" lang="en-GB" u="none">
                <a:solidFill>
                  <a:srgbClr val="FFC000"/>
                </a:solidFill>
              </a:rPr>
              <a:t>দ</a:t>
            </a:r>
            <a:r>
              <a:rPr altLang="en-GB" b="1" sz="5100" i="1" lang="en-GB" u="none">
                <a:solidFill>
                  <a:srgbClr val="FFC000"/>
                </a:solidFill>
              </a:rPr>
              <a:t>ি</a:t>
            </a:r>
            <a:r>
              <a:rPr altLang="en-GB" b="1" sz="5100" i="1" lang="en-US" u="none">
                <a:solidFill>
                  <a:srgbClr val="FFC000"/>
                </a:solidFill>
              </a:rPr>
              <a:t> </a:t>
            </a:r>
            <a:r>
              <a:rPr altLang="en-GB" b="1" sz="5100" i="1" lang="en-GB" u="none">
                <a:solidFill>
                  <a:srgbClr val="FFC000"/>
                </a:solidFill>
              </a:rPr>
              <a:t>ত</a:t>
            </a:r>
            <a:r>
              <a:rPr altLang="en-GB" b="1" sz="5100" i="1" lang="en-GB" u="none">
                <a:solidFill>
                  <a:srgbClr val="FFC000"/>
                </a:solidFill>
              </a:rPr>
              <a:t>া</a:t>
            </a:r>
            <a:r>
              <a:rPr altLang="en-GB" b="1" sz="5100" i="1" lang="en-GB" u="none">
                <a:solidFill>
                  <a:srgbClr val="FFC000"/>
                </a:solidFill>
              </a:rPr>
              <a:t>র</a:t>
            </a:r>
            <a:r>
              <a:rPr altLang="en-GB" b="1" sz="5100" i="1" lang="en-GB" u="none">
                <a:solidFill>
                  <a:srgbClr val="FFC000"/>
                </a:solidFill>
              </a:rPr>
              <a:t>া</a:t>
            </a:r>
            <a:r>
              <a:rPr altLang="en-GB" b="1" sz="5100" i="1" lang="en-US" u="none">
                <a:solidFill>
                  <a:srgbClr val="FFC000"/>
                </a:solidFill>
              </a:rPr>
              <a:t> </a:t>
            </a:r>
            <a:r>
              <a:rPr altLang="en-GB" b="1" sz="5100" i="1" lang="en-GB" u="none">
                <a:solidFill>
                  <a:srgbClr val="FFC000"/>
                </a:solidFill>
              </a:rPr>
              <a:t>ব</a:t>
            </a:r>
            <a:r>
              <a:rPr altLang="en-GB" b="1" sz="5100" i="1" lang="en-GB" u="none">
                <a:solidFill>
                  <a:srgbClr val="FFC000"/>
                </a:solidFill>
              </a:rPr>
              <a:t>ি</a:t>
            </a:r>
            <a:r>
              <a:rPr altLang="en-GB" b="1" sz="5100" i="1" lang="en-GB" u="none">
                <a:solidFill>
                  <a:srgbClr val="FFC000"/>
                </a:solidFill>
              </a:rPr>
              <a:t>র</a:t>
            </a:r>
            <a:r>
              <a:rPr altLang="en-GB" b="1" sz="5100" i="1" lang="en-GB" u="none">
                <a:solidFill>
                  <a:srgbClr val="FFC000"/>
                </a:solidFill>
              </a:rPr>
              <a:t>ত</a:t>
            </a:r>
            <a:r>
              <a:rPr altLang="en-GB" b="1" sz="5100" i="1" lang="en-US" u="none">
                <a:solidFill>
                  <a:srgbClr val="FFC000"/>
                </a:solidFill>
              </a:rPr>
              <a:t> </a:t>
            </a:r>
            <a:r>
              <a:rPr altLang="en-GB" b="1" sz="5100" i="1" lang="en-GB" u="none">
                <a:solidFill>
                  <a:srgbClr val="FFC000"/>
                </a:solidFill>
              </a:rPr>
              <a:t>হ</a:t>
            </a:r>
            <a:r>
              <a:rPr altLang="en-GB" b="1" sz="5100" i="1" lang="en-GB" u="none">
                <a:solidFill>
                  <a:srgbClr val="FFC000"/>
                </a:solidFill>
              </a:rPr>
              <a:t>য়</a:t>
            </a:r>
            <a:r>
              <a:rPr altLang="en-GB" b="1" sz="5100" i="1" lang="en-US" u="none">
                <a:solidFill>
                  <a:srgbClr val="FFC000"/>
                </a:solidFill>
              </a:rPr>
              <a:t>,</a:t>
            </a:r>
            <a:r>
              <a:rPr altLang="en-GB" b="1" sz="5100" i="1" lang="en-US" u="none">
                <a:solidFill>
                  <a:srgbClr val="FFC000"/>
                </a:solidFill>
              </a:rPr>
              <a:t> </a:t>
            </a:r>
            <a:r>
              <a:rPr altLang="en-GB" b="1" sz="5100" i="1" lang="en-GB" u="none">
                <a:solidFill>
                  <a:srgbClr val="FFC000"/>
                </a:solidFill>
              </a:rPr>
              <a:t>ত</a:t>
            </a:r>
            <a:r>
              <a:rPr altLang="en-GB" b="1" sz="5100" i="1" lang="en-GB" u="none">
                <a:solidFill>
                  <a:srgbClr val="FFC000"/>
                </a:solidFill>
              </a:rPr>
              <a:t>া</a:t>
            </a:r>
            <a:r>
              <a:rPr altLang="en-GB" b="1" sz="5100" i="1" lang="en-US" u="none">
                <a:solidFill>
                  <a:srgbClr val="FFC000"/>
                </a:solidFill>
              </a:rPr>
              <a:t> </a:t>
            </a:r>
            <a:r>
              <a:rPr altLang="en-GB" b="1" sz="5100" i="1" lang="en-GB" u="none">
                <a:solidFill>
                  <a:srgbClr val="FFC000"/>
                </a:solidFill>
              </a:rPr>
              <a:t>হ</a:t>
            </a:r>
            <a:r>
              <a:rPr altLang="en-GB" b="1" sz="5100" i="1" lang="en-GB" u="none">
                <a:solidFill>
                  <a:srgbClr val="FFC000"/>
                </a:solidFill>
              </a:rPr>
              <a:t>ল</a:t>
            </a:r>
            <a:r>
              <a:rPr altLang="en-GB" b="1" sz="5100" i="1" lang="en-GB" u="none">
                <a:solidFill>
                  <a:srgbClr val="FFC000"/>
                </a:solidFill>
              </a:rPr>
              <a:t>ে</a:t>
            </a:r>
            <a:r>
              <a:rPr altLang="en-GB" b="1" sz="5100" i="1" lang="en-US" u="none">
                <a:solidFill>
                  <a:srgbClr val="FFC000"/>
                </a:solidFill>
              </a:rPr>
              <a:t> </a:t>
            </a:r>
            <a:r>
              <a:rPr altLang="en-GB" b="1" sz="5100" i="1" lang="en-GB" u="none">
                <a:solidFill>
                  <a:srgbClr val="FFC000"/>
                </a:solidFill>
              </a:rPr>
              <a:t>নিশ্চয়ই</a:t>
            </a:r>
            <a:r>
              <a:rPr altLang="en-GB" b="1" sz="5100" i="1" lang="en-US" u="none">
                <a:solidFill>
                  <a:srgbClr val="FFC000"/>
                </a:solidFill>
              </a:rPr>
              <a:t> </a:t>
            </a:r>
            <a:r>
              <a:rPr altLang="en-GB" b="1" sz="5100" i="1" lang="en-GB" u="none">
                <a:solidFill>
                  <a:srgbClr val="FFC000"/>
                </a:solidFill>
              </a:rPr>
              <a:t>আল্লাহ</a:t>
            </a:r>
            <a:r>
              <a:rPr altLang="en-GB" b="1" sz="5100" i="1" lang="en-US" u="none">
                <a:solidFill>
                  <a:srgbClr val="FFC000"/>
                </a:solidFill>
              </a:rPr>
              <a:t> </a:t>
            </a:r>
            <a:r>
              <a:rPr altLang="en-GB" b="1" sz="5100" i="1" lang="en-GB" u="none">
                <a:solidFill>
                  <a:srgbClr val="FFC000"/>
                </a:solidFill>
              </a:rPr>
              <a:t>অ</a:t>
            </a:r>
            <a:r>
              <a:rPr altLang="en-GB" b="1" sz="5100" i="1" lang="en-GB" u="none">
                <a:solidFill>
                  <a:srgbClr val="FFC000"/>
                </a:solidFill>
              </a:rPr>
              <a:t>ত</a:t>
            </a:r>
            <a:r>
              <a:rPr altLang="en-GB" b="1" sz="5100" i="1" lang="en-GB" u="none">
                <a:solidFill>
                  <a:srgbClr val="FFC000"/>
                </a:solidFill>
              </a:rPr>
              <a:t>ি</a:t>
            </a:r>
            <a:r>
              <a:rPr altLang="en-GB" b="1" sz="5100" i="1" lang="en-GB" u="none">
                <a:solidFill>
                  <a:srgbClr val="FFC000"/>
                </a:solidFill>
              </a:rPr>
              <a:t>শ</a:t>
            </a:r>
            <a:r>
              <a:rPr altLang="en-GB" b="1" sz="5100" i="1" lang="en-GB" u="none">
                <a:solidFill>
                  <a:srgbClr val="FFC000"/>
                </a:solidFill>
              </a:rPr>
              <a:t>য়</a:t>
            </a:r>
            <a:r>
              <a:rPr altLang="en-GB" b="1" sz="5100" i="1" lang="en-US" u="none">
                <a:solidFill>
                  <a:srgbClr val="FFC000"/>
                </a:solidFill>
              </a:rPr>
              <a:t> </a:t>
            </a:r>
            <a:r>
              <a:rPr altLang="en-GB" b="1" sz="5100" i="1" lang="en-GB" u="none">
                <a:solidFill>
                  <a:srgbClr val="FFC000"/>
                </a:solidFill>
              </a:rPr>
              <a:t>ক</a:t>
            </a:r>
            <a:r>
              <a:rPr altLang="en-GB" b="1" sz="5100" i="1" lang="en-GB" u="none">
                <a:solidFill>
                  <a:srgbClr val="FFC000"/>
                </a:solidFill>
              </a:rPr>
              <a:t>্</a:t>
            </a:r>
            <a:r>
              <a:rPr altLang="en-GB" b="1" sz="5100" i="1" lang="en-GB" u="none">
                <a:solidFill>
                  <a:srgbClr val="FFC000"/>
                </a:solidFill>
              </a:rPr>
              <a:t>ষ</a:t>
            </a:r>
            <a:r>
              <a:rPr altLang="en-GB" b="1" sz="5100" i="1" lang="en-GB" u="none">
                <a:solidFill>
                  <a:srgbClr val="FFC000"/>
                </a:solidFill>
              </a:rPr>
              <a:t>ম</a:t>
            </a:r>
            <a:r>
              <a:rPr altLang="en-GB" b="1" sz="5100" i="1" lang="en-GB" u="none">
                <a:solidFill>
                  <a:srgbClr val="FFC000"/>
                </a:solidFill>
              </a:rPr>
              <a:t>া</a:t>
            </a:r>
            <a:r>
              <a:rPr altLang="en-GB" b="1" sz="5100" i="1" lang="en-GB" u="none">
                <a:solidFill>
                  <a:srgbClr val="FFC000"/>
                </a:solidFill>
              </a:rPr>
              <a:t>শ</a:t>
            </a:r>
            <a:r>
              <a:rPr altLang="en-GB" b="1" sz="5100" i="1" lang="en-GB" u="none">
                <a:solidFill>
                  <a:srgbClr val="FFC000"/>
                </a:solidFill>
              </a:rPr>
              <a:t>ী</a:t>
            </a:r>
            <a:r>
              <a:rPr altLang="en-GB" b="1" sz="5100" i="1" lang="en-GB" u="none">
                <a:solidFill>
                  <a:srgbClr val="FFC000"/>
                </a:solidFill>
              </a:rPr>
              <a:t>ল</a:t>
            </a:r>
            <a:r>
              <a:rPr altLang="en-GB" b="1" sz="5100" i="1" lang="en-US" u="none">
                <a:solidFill>
                  <a:srgbClr val="FFC000"/>
                </a:solidFill>
              </a:rPr>
              <a:t>,</a:t>
            </a:r>
            <a:r>
              <a:rPr altLang="en-GB" b="1" sz="5100" i="1" lang="en-US" u="none">
                <a:solidFill>
                  <a:srgbClr val="FFC000"/>
                </a:solidFill>
              </a:rPr>
              <a:t> </a:t>
            </a:r>
            <a:r>
              <a:rPr altLang="en-GB" b="1" sz="5100" i="1" lang="en-GB" u="none">
                <a:solidFill>
                  <a:srgbClr val="FFC000"/>
                </a:solidFill>
              </a:rPr>
              <a:t>প</a:t>
            </a:r>
            <a:r>
              <a:rPr altLang="en-GB" b="1" sz="5100" i="1" lang="en-GB" u="none">
                <a:solidFill>
                  <a:srgbClr val="FFC000"/>
                </a:solidFill>
              </a:rPr>
              <a:t>র</a:t>
            </a:r>
            <a:r>
              <a:rPr altLang="en-GB" b="1" sz="5100" i="1" lang="en-GB" u="none">
                <a:solidFill>
                  <a:srgbClr val="FFC000"/>
                </a:solidFill>
              </a:rPr>
              <a:t>ম</a:t>
            </a:r>
            <a:r>
              <a:rPr altLang="en-GB" b="1" sz="5100" i="1" lang="en-US" u="none">
                <a:solidFill>
                  <a:srgbClr val="FFC000"/>
                </a:solidFill>
              </a:rPr>
              <a:t> </a:t>
            </a:r>
            <a:r>
              <a:rPr altLang="en-GB" b="1" sz="5100" i="1" lang="en-GB" u="none">
                <a:solidFill>
                  <a:srgbClr val="FFC000"/>
                </a:solidFill>
              </a:rPr>
              <a:t>দ</a:t>
            </a:r>
            <a:r>
              <a:rPr altLang="en-GB" b="1" sz="5100" i="1" lang="en-GB" u="none">
                <a:solidFill>
                  <a:srgbClr val="FFC000"/>
                </a:solidFill>
              </a:rPr>
              <a:t>য়ালু</a:t>
            </a:r>
            <a:r>
              <a:rPr altLang="en-GB" b="1" sz="5100" i="1" lang="en-GB" u="none">
                <a:solidFill>
                  <a:srgbClr val="FFC000"/>
                </a:solidFill>
              </a:rPr>
              <a:t>।</a:t>
            </a:r>
            <a:endParaRPr b="1" sz="5100" i="1" lang="en-GB" u="none">
              <a:solidFill>
                <a:srgbClr val="FFC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prism dir="l" isContent="0" isInverted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GT-I9295</dc:creator>
  <dcterms:created xsi:type="dcterms:W3CDTF">2015-05-07T21:30:45Z</dcterms:created>
  <dcterms:modified xsi:type="dcterms:W3CDTF">2020-05-15T13:28:22Z</dcterms:modified>
</cp:coreProperties>
</file>