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3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9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969F-FAA1-4149-861F-9D4006962F1A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5B10-9C82-4D59-862B-2B2AB10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0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0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keywords>Alfaz Nayan</cp:keywords>
  <cp:lastModifiedBy>Alfaz Nayan</cp:lastModifiedBy>
  <cp:revision>2</cp:revision>
  <dcterms:created xsi:type="dcterms:W3CDTF">2020-05-15T05:59:31Z</dcterms:created>
  <dcterms:modified xsi:type="dcterms:W3CDTF">2020-05-15T06:03:05Z</dcterms:modified>
</cp:coreProperties>
</file>