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59" r:id="rId4"/>
    <p:sldId id="276" r:id="rId5"/>
    <p:sldId id="281" r:id="rId6"/>
    <p:sldId id="265" r:id="rId7"/>
    <p:sldId id="266" r:id="rId8"/>
    <p:sldId id="262" r:id="rId9"/>
    <p:sldId id="267" r:id="rId10"/>
    <p:sldId id="277" r:id="rId11"/>
    <p:sldId id="268" r:id="rId12"/>
    <p:sldId id="278" r:id="rId13"/>
    <p:sldId id="269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4747-12F1-4EF0-B8C3-3E9C59DC53F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9D53-701A-41FB-8B10-9D87808FE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86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5637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354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 গরমে অতিষ্ট হয়ে ফ্যান দিচ্ছে, সে বাইরে যাবার পথে গাড়ির ধুলা ময়লা চোখে লাগল, তার গরম পাতিলে হাত লাগলে সে যন্ত্রনা অনুভব করল।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62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উদ্দীপনা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নার্ভটিস্যু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74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উদ্দীপনা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নার্ভটিস্যু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কোষদেহ,</a:t>
            </a:r>
            <a:r>
              <a:rPr lang="bn-BD" sz="1200" dirty="0" smtClean="0"/>
              <a:t> ডেনড্রন,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অ্যাক্সন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17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56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64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94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99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6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88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16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67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7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86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3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04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11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3E03-89D1-48B4-AB24-D002498B80C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712F-7338-4A1C-834A-0D92999E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HAIRUL\Desktop\Kazol\picture\shahid\picture1\1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696200" cy="601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96758" y="2436045"/>
            <a:ext cx="4267200" cy="1323439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58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0"/>
            <a:ext cx="4267200" cy="9144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963940"/>
            <a:ext cx="5181600" cy="291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752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3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0"/>
            <a:ext cx="4267200" cy="9144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370493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915" y="1600200"/>
            <a:ext cx="39675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7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76" y="0"/>
            <a:ext cx="2813149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0" y="0"/>
            <a:ext cx="4267200" cy="10668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713982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শরীরবৃত্তীয়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722" y="1219200"/>
            <a:ext cx="5855278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7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A1E377-9E8B-42FF-823F-E2F175E4A3BF}"/>
              </a:ext>
            </a:extLst>
          </p:cNvPr>
          <p:cNvSpPr/>
          <p:nvPr/>
        </p:nvSpPr>
        <p:spPr>
          <a:xfrm>
            <a:off x="1740823" y="267286"/>
            <a:ext cx="541382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সময়ঃ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219200"/>
            <a:ext cx="0" cy="434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90600" y="1295400"/>
            <a:ext cx="2667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1295400"/>
            <a:ext cx="2667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53831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নিউরনের কয়টি অংশ ব্যাখ্যা কর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586097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নিউরন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কিভাবে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প্রাণিদেহের বিভিন্ন অঙ্গের মধ্যে সমন্বয় সাধন করে ব্যাখ্যা কর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512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33B8E3-0B8C-4583-A21C-F033005FF621}"/>
              </a:ext>
            </a:extLst>
          </p:cNvPr>
          <p:cNvSpPr txBox="1"/>
          <p:nvPr/>
        </p:nvSpPr>
        <p:spPr>
          <a:xfrm>
            <a:off x="423806" y="1825759"/>
            <a:ext cx="437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স্নায়ুটিস্যু বা নিউরন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0150EE-2969-4B8D-A7B6-74ECA45D8C5D}"/>
              </a:ext>
            </a:extLst>
          </p:cNvPr>
          <p:cNvSpPr txBox="1"/>
          <p:nvPr/>
        </p:nvSpPr>
        <p:spPr>
          <a:xfrm>
            <a:off x="423805" y="3429000"/>
            <a:ext cx="468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নিউরনের কয়টি অংশ?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8E113C-9C7C-419C-86E6-6EFD6401E1D6}"/>
              </a:ext>
            </a:extLst>
          </p:cNvPr>
          <p:cNvSpPr/>
          <p:nvPr/>
        </p:nvSpPr>
        <p:spPr>
          <a:xfrm>
            <a:off x="423806" y="4648200"/>
            <a:ext cx="6662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নিউরনের যে কোন একটি কাজ বল?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DB64E74-1954-48DF-BB23-2D17550EE640}"/>
              </a:ext>
            </a:extLst>
          </p:cNvPr>
          <p:cNvSpPr/>
          <p:nvPr/>
        </p:nvSpPr>
        <p:spPr>
          <a:xfrm>
            <a:off x="639819" y="2401669"/>
            <a:ext cx="118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9474DF8-3DA3-473B-8E11-F4069A9C8EB9}"/>
              </a:ext>
            </a:extLst>
          </p:cNvPr>
          <p:cNvSpPr/>
          <p:nvPr/>
        </p:nvSpPr>
        <p:spPr>
          <a:xfrm>
            <a:off x="1612336" y="2398693"/>
            <a:ext cx="7531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উদ্দীপনা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নার্ভটিস্যু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5A03C13-A2B6-4454-A5DC-7B7471178B7F}"/>
              </a:ext>
            </a:extLst>
          </p:cNvPr>
          <p:cNvSpPr/>
          <p:nvPr/>
        </p:nvSpPr>
        <p:spPr>
          <a:xfrm>
            <a:off x="639819" y="3962400"/>
            <a:ext cx="118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8AFD4E9-CB3B-4F83-BE50-6273F8AEEA69}"/>
              </a:ext>
            </a:extLst>
          </p:cNvPr>
          <p:cNvSpPr/>
          <p:nvPr/>
        </p:nvSpPr>
        <p:spPr>
          <a:xfrm>
            <a:off x="1507067" y="3962400"/>
            <a:ext cx="4193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 অংশ।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03A8D1A-E4CB-446D-9E10-0146B4D48BFD}"/>
              </a:ext>
            </a:extLst>
          </p:cNvPr>
          <p:cNvSpPr/>
          <p:nvPr/>
        </p:nvSpPr>
        <p:spPr>
          <a:xfrm>
            <a:off x="639819" y="5181600"/>
            <a:ext cx="118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E3EA904-8C24-407B-ABCD-5DE5C6B87F7E}"/>
              </a:ext>
            </a:extLst>
          </p:cNvPr>
          <p:cNvSpPr/>
          <p:nvPr/>
        </p:nvSpPr>
        <p:spPr>
          <a:xfrm>
            <a:off x="1612336" y="5181600"/>
            <a:ext cx="692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উদ্দীপনা বা ঘটনাকে স্মৃতিতে ধারণ করা।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286000" y="0"/>
            <a:ext cx="3415005" cy="182575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62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2660549" cy="646331"/>
          </a:xfrm>
          <a:prstGeom prst="rect">
            <a:avLst/>
          </a:prstGeom>
          <a:solidFill>
            <a:srgbClr val="92D050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419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প্রতিদিন স্নায়ুটিস্যুর মাধ্যমে যে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 কর তার একটি তালিকা 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use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990600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0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773" y="779467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9431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99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556200" y="0"/>
            <a:ext cx="10972800" cy="643016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457201" y="2743200"/>
            <a:ext cx="449580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600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600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পাল্লা-চাটখিল-নোয়াখলী </a:t>
            </a:r>
            <a:endParaRPr lang="en-US" sz="3600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895601"/>
            <a:ext cx="3429000" cy="36625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৭ম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ও প্রাণির কোষীয়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1016.Head Sir Amir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25146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748767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1686211"/>
              </p:ext>
            </p:extLst>
          </p:nvPr>
        </p:nvGraphicFramePr>
        <p:xfrm>
          <a:off x="2133600" y="1524000"/>
          <a:ext cx="3886200" cy="2676525"/>
        </p:xfrm>
        <a:graphic>
          <a:graphicData uri="http://schemas.openxmlformats.org/presentationml/2006/ole">
            <p:oleObj spid="_x0000_s1088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381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5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28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752600" y="1600200"/>
            <a:ext cx="5029200" cy="2057400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4059382"/>
            <a:ext cx="4876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৭ম </a:t>
            </a:r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ও প্রাণির কোষীয় সংগঠন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164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513490" y="346827"/>
            <a:ext cx="5833241" cy="1718442"/>
          </a:xfrm>
          <a:prstGeom prst="hexagon">
            <a:avLst>
              <a:gd name="adj" fmla="val 16743"/>
              <a:gd name="vf" fmla="val 115470"/>
            </a:avLst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228" y="2144092"/>
            <a:ext cx="7409793" cy="7725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228" y="3090024"/>
            <a:ext cx="7409793" cy="804041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,   </a:t>
            </a:r>
            <a:endParaRPr lang="bn-IN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228" y="4067485"/>
            <a:ext cx="7409793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,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5066922"/>
            <a:ext cx="7409793" cy="1393839"/>
          </a:xfrm>
          <a:prstGeom prst="rect">
            <a:avLst/>
          </a:prstGeom>
          <a:solidFill>
            <a:schemeClr val="accent5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ব্যাখ্যা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161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57" y="1166497"/>
            <a:ext cx="7773485" cy="32531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478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867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মস্তিক উদ্দীপনা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করেছে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49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মাধ্যমে দেহের কোন অংশ এ উদ্দীপনায় সাড়া দিচ্ছে?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0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4392 -0.00208 L -0.07864 0.00417 L -0.11059 0.0162 L -0.13784 0.03032 L -0.16059 0.04653 L -0.18333 0.06458 L -0.22118 0.08079 L -0.25 0.09305 L -0.27569 0.09907 L -0.3 0.10301 L -0.34843 0.09907 L -0.37725 0.09305 L -0.40746 0.08495 L -0.45138 0.07083 L -0.48333 0.05856 L -0.50746 0.04236 L -0.51805 0.03032 L -0.52864 0.01829 L -0.52569 -0.01412 L -0.51961 -0.05463 L -0.51666 -0.08079 L -0.5151 -0.09699 L -0.5151 -0.11713 L -0.51961 -0.14144 L -0.51961 -0.16157 L -0.51197 -0.17778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00608 0.03843 L -0.00156 0.06875 L -0.00156 0.09699 L -0.00608 0.13935 L -0.01215 0.1757 L -0.01354 0.2 L 0.00451 0.23033 L 0.03646 0.24445 L 0.07882 0.25857 L 0.11823 0.27269 L 0.17569 0.28681 L 0.22431 0.28287 L 0.26215 0.27477 L 0.3 0.2625 L 0.34097 0.23843 L 0.37274 0.21806 L 0.39705 0.2 L 0.43333 0.18588 L 0.45156 0.1838 L 0.4651 0.17986 L 0.47569 0.17778 L 0.49705 0.17361 " pathEditMode="relative" ptsTypes="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CD26B6-8680-468B-8537-12329EBE28EA}"/>
              </a:ext>
            </a:extLst>
          </p:cNvPr>
          <p:cNvSpPr/>
          <p:nvPr/>
        </p:nvSpPr>
        <p:spPr>
          <a:xfrm>
            <a:off x="1981200" y="22098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স্নায়ুটিস্যু বলতে কী বুঝ?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Off-page Connector 1"/>
          <p:cNvSpPr/>
          <p:nvPr/>
        </p:nvSpPr>
        <p:spPr>
          <a:xfrm>
            <a:off x="2743200" y="381000"/>
            <a:ext cx="3276600" cy="914400"/>
          </a:xfrm>
          <a:prstGeom prst="flowChartOffpage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398496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উদ্দীপনা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নার্ভটিস্যু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20934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64183">
            <a:off x="2846829" y="1785702"/>
            <a:ext cx="3373213" cy="20053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171700" y="1295400"/>
            <a:ext cx="1866900" cy="1219200"/>
            <a:chOff x="2171700" y="1295400"/>
            <a:chExt cx="1866900" cy="1219200"/>
          </a:xfrm>
        </p:grpSpPr>
        <p:sp>
          <p:nvSpPr>
            <p:cNvPr id="4" name="Left Bracket 3"/>
            <p:cNvSpPr/>
            <p:nvPr/>
          </p:nvSpPr>
          <p:spPr>
            <a:xfrm>
              <a:off x="3771900" y="1295400"/>
              <a:ext cx="266700" cy="1219200"/>
            </a:xfrm>
            <a:prstGeom prst="leftBracke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71700" y="1905000"/>
              <a:ext cx="15621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43000" y="167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0200" y="1752600"/>
            <a:ext cx="13716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1524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ডেনড্রন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33435" y="2514600"/>
            <a:ext cx="1791165" cy="1295400"/>
            <a:chOff x="4533435" y="2514600"/>
            <a:chExt cx="1791165" cy="1295400"/>
          </a:xfrm>
        </p:grpSpPr>
        <p:sp>
          <p:nvSpPr>
            <p:cNvPr id="16" name="Right Bracket 15"/>
            <p:cNvSpPr/>
            <p:nvPr/>
          </p:nvSpPr>
          <p:spPr>
            <a:xfrm>
              <a:off x="4533435" y="2514600"/>
              <a:ext cx="267165" cy="1295400"/>
            </a:xfrm>
            <a:prstGeom prst="rightBracke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800600" y="3162300"/>
              <a:ext cx="1524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971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-152400"/>
            <a:ext cx="1943100" cy="1295400"/>
          </a:xfrm>
          <a:prstGeom prst="rightArrow">
            <a:avLst>
              <a:gd name="adj1" fmla="val 75455"/>
              <a:gd name="adj2" fmla="val 236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0"/>
            <a:ext cx="5715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638800"/>
            <a:ext cx="76200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267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ডেনড্রনঃ কোষদেহের চারদিক থেকে উৎপন্ন শাখা-প্রশাখাগুলোকে ডেনড্রন বলে।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048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অ্যাক্সনঃ কোষদেহ থেকে উৎপন্ন লম্বা সুতার মতো অংশকে অ্যাক্সন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2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1" grpId="0"/>
      <p:bldP spid="5" grpId="0" animBg="1"/>
      <p:bldP spid="7" grpId="0" animBg="1"/>
      <p:bldP spid="3" grpId="0" animBg="1"/>
      <p:bldP spid="3" grpId="1" animBg="1"/>
      <p:bldP spid="9" grpId="0"/>
      <p:bldP spid="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457200"/>
            <a:ext cx="4267200" cy="9906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704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583" y="1600200"/>
            <a:ext cx="5556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486</Words>
  <Application>Microsoft Office PowerPoint</Application>
  <PresentationFormat>On-screen Show (4:3)</PresentationFormat>
  <Paragraphs>80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Windows User</cp:lastModifiedBy>
  <cp:revision>114</cp:revision>
  <dcterms:created xsi:type="dcterms:W3CDTF">2019-10-07T05:22:03Z</dcterms:created>
  <dcterms:modified xsi:type="dcterms:W3CDTF">2020-05-15T09:36:21Z</dcterms:modified>
</cp:coreProperties>
</file>