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1" r:id="rId2"/>
    <p:sldId id="352" r:id="rId3"/>
    <p:sldId id="279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5808-47EF-49F5-BD42-2491D230AB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3964"/>
            <a:ext cx="11734800" cy="64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read and understand text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 specific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information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describe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person and occasion,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87" y="5342792"/>
            <a:ext cx="932872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ask and answer questions.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69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1" y="69675"/>
            <a:ext cx="307114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67" y="977922"/>
            <a:ext cx="4899189" cy="44012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the hereditary classes of Hindu society, distinguished by relative degrees of ritual purity or population and of social status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0" y="1088572"/>
            <a:ext cx="7280290" cy="562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86124" y="130504"/>
            <a:ext cx="11777277" cy="6512554"/>
            <a:chOff x="165270" y="175491"/>
            <a:chExt cx="11830464" cy="6480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547" y="5303882"/>
            <a:ext cx="4628023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class, race, 	species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0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280719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7" y="1461595"/>
            <a:ext cx="4649041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organization set up to provide help and raise money for those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56" y="4218365"/>
            <a:ext cx="4434852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fund, 	Foundation, 	philanthropy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8" y="1219200"/>
            <a:ext cx="7251975" cy="543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1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662" y="472796"/>
            <a:ext cx="3593194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Destitute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31" y="2028824"/>
            <a:ext cx="429894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Lacking  necessities of live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31" y="4722492"/>
            <a:ext cx="462999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poor, penniless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5" y="1547212"/>
            <a:ext cx="7152911" cy="47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6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" y="175491"/>
            <a:ext cx="11804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NewRomanPS-BoldMT"/>
              </a:rPr>
              <a:t>A: </a:t>
            </a:r>
            <a:r>
              <a:rPr lang="en-US" sz="4000" b="1" dirty="0">
                <a:latin typeface="TimesNewRomanPS-BoldMT"/>
              </a:rPr>
              <a:t>Look at the picture and talk about it in pairs</a:t>
            </a:r>
            <a:r>
              <a:rPr lang="en-US" sz="4000" b="1" dirty="0" smtClean="0">
                <a:latin typeface="TimesNewRomanPS-BoldMT"/>
              </a:rPr>
              <a:t>.</a:t>
            </a:r>
            <a:endParaRPr lang="en-US" sz="4000" b="1" dirty="0">
              <a:latin typeface="TimesNewRomanPS-Bold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96077"/>
            <a:ext cx="11785600" cy="572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0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0072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NewRomanPS-BoldMT"/>
              </a:rPr>
              <a:t>A:	Read </a:t>
            </a:r>
            <a:r>
              <a:rPr lang="en-US" sz="4000" b="1" dirty="0">
                <a:latin typeface="TimesNewRomanPS-BoldMT"/>
              </a:rPr>
              <a:t>the text </a:t>
            </a:r>
            <a:r>
              <a:rPr lang="en-US" sz="4000" b="1" dirty="0" smtClean="0">
                <a:latin typeface="TimesNewRomanPS-BoldMT"/>
              </a:rPr>
              <a:t>(Page no. 117-118) and give 	the 	answer</a:t>
            </a:r>
            <a:r>
              <a:rPr lang="en-US" sz="4000" b="1" dirty="0">
                <a:latin typeface="TimesNewRomanPS-BoldMT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1300" y="1514764"/>
            <a:ext cx="1164474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Mother Teresa was moved by the presence of the sick and dying on the streets of Kolkata. She founded the home for the dying destitute and named it ‘</a:t>
            </a:r>
            <a:r>
              <a:rPr lang="en-US" sz="3600" dirty="0" err="1"/>
              <a:t>Nirmal</a:t>
            </a:r>
            <a:r>
              <a:rPr lang="en-US" sz="3600" dirty="0"/>
              <a:t> </a:t>
            </a:r>
            <a:r>
              <a:rPr lang="en-US" sz="3600" dirty="0" err="1"/>
              <a:t>Hridoy</a:t>
            </a:r>
            <a:r>
              <a:rPr lang="en-US" sz="3600" dirty="0" smtClean="0"/>
              <a:t>’,</a:t>
            </a:r>
            <a:r>
              <a:rPr lang="en-US" sz="3600" dirty="0" smtClean="0">
                <a:latin typeface="TimesNewRomanPSMT"/>
              </a:rPr>
              <a:t> --- --- --- --- --- --- --- --- --- --- --- --- --- --- --- --- --- --- --- --- --- --- --- --- --- --- </a:t>
            </a:r>
            <a:r>
              <a:rPr lang="en-US" sz="3600" dirty="0" smtClean="0"/>
              <a:t>irrespective </a:t>
            </a:r>
            <a:r>
              <a:rPr lang="en-US" sz="3600" dirty="0"/>
              <a:t>of creed, caste and religion. Draped in a white and blue-bordered sari, wrinkled face, ever soft eyes and a saintly smile, is the picture of Mother Teresa in our mind.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205026" y="5951185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543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51400"/>
            <a:ext cx="11887199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Mother Teresa was moved by the presence of the sick and dying on the streets </a:t>
            </a:r>
            <a:r>
              <a:rPr lang="en-US" sz="3000" dirty="0" smtClean="0"/>
              <a:t>of Kolkata</a:t>
            </a:r>
            <a:r>
              <a:rPr lang="en-US" sz="3000" dirty="0"/>
              <a:t>. She founded the home for the dying destitute and named it ‘</a:t>
            </a:r>
            <a:r>
              <a:rPr lang="en-US" sz="3000" dirty="0" err="1"/>
              <a:t>Nirmal</a:t>
            </a:r>
            <a:r>
              <a:rPr lang="en-US" sz="3000" dirty="0"/>
              <a:t> </a:t>
            </a:r>
            <a:r>
              <a:rPr lang="en-US" sz="3000" dirty="0" err="1"/>
              <a:t>Hridoy</a:t>
            </a:r>
            <a:r>
              <a:rPr lang="en-US" sz="3000" dirty="0" smtClean="0"/>
              <a:t>’, meaning </a:t>
            </a:r>
            <a:r>
              <a:rPr lang="en-US" sz="3000" dirty="0"/>
              <a:t>‘Pure Heart’. She and her fellow nuns gathered the dying people off </a:t>
            </a:r>
            <a:r>
              <a:rPr lang="en-US" sz="3000" dirty="0" smtClean="0"/>
              <a:t>the streets </a:t>
            </a:r>
            <a:r>
              <a:rPr lang="en-US" sz="3000" dirty="0"/>
              <a:t>of Kolkata and brought them to this home. They were lovingly looked </a:t>
            </a:r>
            <a:r>
              <a:rPr lang="en-US" sz="3000" dirty="0" smtClean="0"/>
              <a:t>after and </a:t>
            </a:r>
            <a:r>
              <a:rPr lang="en-US" sz="3000" dirty="0"/>
              <a:t>cared for. Since then men, women and children have been taken from the </a:t>
            </a:r>
            <a:r>
              <a:rPr lang="en-US" sz="3000" dirty="0" smtClean="0"/>
              <a:t>streets and </a:t>
            </a:r>
            <a:r>
              <a:rPr lang="en-US" sz="3000" dirty="0"/>
              <a:t>carried to </a:t>
            </a:r>
            <a:r>
              <a:rPr lang="en-US" sz="3000" dirty="0" err="1"/>
              <a:t>Nirmol</a:t>
            </a:r>
            <a:r>
              <a:rPr lang="en-US" sz="3000" dirty="0"/>
              <a:t> </a:t>
            </a:r>
            <a:r>
              <a:rPr lang="en-US" sz="3000" dirty="0" err="1"/>
              <a:t>Hridoy</a:t>
            </a:r>
            <a:r>
              <a:rPr lang="en-US" sz="3000" dirty="0"/>
              <a:t>. T </a:t>
            </a:r>
            <a:r>
              <a:rPr lang="en-US" sz="3000" dirty="0" err="1"/>
              <a:t>hese</a:t>
            </a:r>
            <a:r>
              <a:rPr lang="en-US" sz="3000" dirty="0"/>
              <a:t> unloved and uncared for people get </a:t>
            </a:r>
            <a:r>
              <a:rPr lang="en-US" sz="3000" dirty="0" smtClean="0"/>
              <a:t>an opportunity </a:t>
            </a:r>
            <a:r>
              <a:rPr lang="en-US" sz="3000" dirty="0"/>
              <a:t>to die in an environment of kindness and love. In their last hours they </a:t>
            </a:r>
            <a:r>
              <a:rPr lang="en-US" sz="3000" dirty="0" smtClean="0"/>
              <a:t>get human </a:t>
            </a:r>
            <a:r>
              <a:rPr lang="en-US" sz="3000" dirty="0"/>
              <a:t>and Divine love, and can feel they are also children of God. Those </a:t>
            </a:r>
            <a:r>
              <a:rPr lang="en-US" sz="3000" dirty="0" smtClean="0"/>
              <a:t>who survive</a:t>
            </a:r>
            <a:r>
              <a:rPr lang="en-US" sz="3000" dirty="0"/>
              <a:t>, the Missionaries of Charity try to find jobs for them or send them to </a:t>
            </a:r>
            <a:r>
              <a:rPr lang="en-US" sz="3000" dirty="0" smtClean="0"/>
              <a:t>homes where </a:t>
            </a:r>
            <a:r>
              <a:rPr lang="en-US" sz="3000" dirty="0"/>
              <a:t>they can live happily for some more years in a caring environment. </a:t>
            </a:r>
            <a:r>
              <a:rPr lang="en-US" sz="3000" dirty="0" smtClean="0"/>
              <a:t>Regarding commitment </a:t>
            </a:r>
            <a:r>
              <a:rPr lang="en-US" sz="3000" dirty="0"/>
              <a:t>to family, Mother Teresa said, “ Maybe in our own family, we </a:t>
            </a:r>
            <a:r>
              <a:rPr lang="en-US" sz="3000" dirty="0" smtClean="0"/>
              <a:t>have somebody</a:t>
            </a:r>
            <a:r>
              <a:rPr lang="en-US" sz="3000" dirty="0"/>
              <a:t>, who is feeling lonely, who is feeling sick, who is feeling worried. Are </a:t>
            </a:r>
            <a:r>
              <a:rPr lang="en-US" sz="3000" dirty="0" smtClean="0"/>
              <a:t>we there? Are </a:t>
            </a:r>
            <a:r>
              <a:rPr lang="en-US" sz="3000" dirty="0"/>
              <a:t>we willing </a:t>
            </a:r>
            <a:r>
              <a:rPr lang="en-US" sz="3000" dirty="0" smtClean="0"/>
              <a:t>to give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634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42164"/>
            <a:ext cx="11887199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/>
              <a:t>until it </a:t>
            </a:r>
            <a:r>
              <a:rPr lang="en-US" sz="3000" dirty="0"/>
              <a:t>hurts in order to be with our families, or do </a:t>
            </a:r>
            <a:r>
              <a:rPr lang="en-US" sz="3000" dirty="0" smtClean="0"/>
              <a:t>we put </a:t>
            </a:r>
            <a:r>
              <a:rPr lang="en-US" sz="3000" dirty="0"/>
              <a:t>our interest first? We must remember that love begins at home and we must </a:t>
            </a:r>
            <a:r>
              <a:rPr lang="en-US" sz="3000" dirty="0" smtClean="0"/>
              <a:t>also remember </a:t>
            </a:r>
            <a:r>
              <a:rPr lang="en-US" sz="3000" dirty="0"/>
              <a:t>that future of humanity passes through the family”.</a:t>
            </a:r>
          </a:p>
          <a:p>
            <a:pPr algn="just"/>
            <a:r>
              <a:rPr lang="en-US" sz="3000" dirty="0"/>
              <a:t>Mother Teresa's work has been </a:t>
            </a:r>
            <a:r>
              <a:rPr lang="en-US" sz="3000" dirty="0" err="1"/>
              <a:t>recognised</a:t>
            </a:r>
            <a:r>
              <a:rPr lang="en-US" sz="3000" dirty="0"/>
              <a:t> throughout the world and she has </a:t>
            </a:r>
            <a:r>
              <a:rPr lang="en-US" sz="3000" dirty="0" smtClean="0"/>
              <a:t>received a </a:t>
            </a:r>
            <a:r>
              <a:rPr lang="en-US" sz="3000" dirty="0"/>
              <a:t>number of awards. These include the Pope John XXIII Peace Prize (1971), </a:t>
            </a:r>
            <a:r>
              <a:rPr lang="en-US" sz="3000" dirty="0" smtClean="0"/>
              <a:t>the Nehru </a:t>
            </a:r>
            <a:r>
              <a:rPr lang="en-US" sz="3000" dirty="0"/>
              <a:t>Prize for Promotion of International Peace &amp; Understanding (1972), </a:t>
            </a:r>
            <a:r>
              <a:rPr lang="en-US" sz="3000" dirty="0" smtClean="0"/>
              <a:t>the </a:t>
            </a:r>
            <a:r>
              <a:rPr lang="en-US" sz="3000" dirty="0" err="1" smtClean="0"/>
              <a:t>Balzan</a:t>
            </a:r>
            <a:r>
              <a:rPr lang="en-US" sz="3000" dirty="0" smtClean="0"/>
              <a:t> </a:t>
            </a:r>
            <a:r>
              <a:rPr lang="en-US" sz="3000" dirty="0"/>
              <a:t>Prize (1978), the Nobel Peace Prize (1979) and the Bharat </a:t>
            </a:r>
            <a:r>
              <a:rPr lang="en-US" sz="3000" dirty="0" err="1"/>
              <a:t>Ratna</a:t>
            </a:r>
            <a:r>
              <a:rPr lang="en-US" sz="3000" dirty="0"/>
              <a:t> (1980).</a:t>
            </a:r>
          </a:p>
          <a:p>
            <a:pPr algn="just"/>
            <a:r>
              <a:rPr lang="en-US" sz="3000" dirty="0"/>
              <a:t>Mother Teresa died at the age of 87, on 5 September 1997.The world salutes her </a:t>
            </a:r>
            <a:r>
              <a:rPr lang="en-US" sz="3000" dirty="0" smtClean="0"/>
              <a:t>for her </a:t>
            </a:r>
            <a:r>
              <a:rPr lang="en-US" sz="3000" dirty="0"/>
              <a:t>love and compassion for humanity. She has taught us how to extend our </a:t>
            </a:r>
            <a:r>
              <a:rPr lang="en-US" sz="3000" dirty="0" smtClean="0"/>
              <a:t>hand towards </a:t>
            </a:r>
            <a:r>
              <a:rPr lang="en-US" sz="3000" dirty="0"/>
              <a:t>those who need our love and support irrespective of creed, caste </a:t>
            </a:r>
            <a:r>
              <a:rPr lang="en-US" sz="3000" dirty="0" smtClean="0"/>
              <a:t>and religion</a:t>
            </a:r>
            <a:r>
              <a:rPr lang="en-US" sz="3000" dirty="0"/>
              <a:t>. Draped in a white and blue-bordered sari, wrinkled face, ever soft eyes </a:t>
            </a:r>
            <a:r>
              <a:rPr lang="en-US" sz="3000" dirty="0" smtClean="0"/>
              <a:t>and a </a:t>
            </a:r>
            <a:r>
              <a:rPr lang="en-US" sz="3000" dirty="0"/>
              <a:t>saintly smile, is the picture of Mother Teresa in our mind.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956803" y="5984487"/>
            <a:ext cx="1782618" cy="777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BACK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40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8" y="27712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NewRomanPS-BoldMT"/>
              </a:rPr>
              <a:t>C:	Now </a:t>
            </a:r>
            <a:r>
              <a:rPr lang="en-US" sz="3200" b="1" dirty="0">
                <a:latin typeface="TimesNewRomanPS-BoldMT"/>
              </a:rPr>
              <a:t>say whether the following statements are true or </a:t>
            </a:r>
            <a:r>
              <a:rPr lang="en-US" sz="3200" b="1" dirty="0" smtClean="0">
                <a:latin typeface="TimesNewRomanPS-BoldMT"/>
              </a:rPr>
              <a:t>	false</a:t>
            </a:r>
            <a:r>
              <a:rPr lang="en-US" sz="3200" b="1" dirty="0">
                <a:latin typeface="TimesNewRomanPS-BoldMT"/>
              </a:rPr>
              <a:t>. If false, </a:t>
            </a:r>
            <a:r>
              <a:rPr lang="en-US" sz="3200" b="1" dirty="0" smtClean="0">
                <a:latin typeface="TimesNewRomanPS-BoldMT"/>
              </a:rPr>
              <a:t>give the </a:t>
            </a:r>
            <a:r>
              <a:rPr lang="en-US" sz="3200" b="1" dirty="0">
                <a:latin typeface="TimesNewRomanPS-BoldMT"/>
              </a:rPr>
              <a:t>correct information</a:t>
            </a:r>
            <a:r>
              <a:rPr lang="en-US" sz="3200" b="1" dirty="0" smtClean="0">
                <a:latin typeface="TimesNewRomanPS-BoldMT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47782" y="1169581"/>
            <a:ext cx="11887200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NewRomanPSMT"/>
              </a:rPr>
              <a:t>1.	Mother </a:t>
            </a:r>
            <a:r>
              <a:rPr lang="en-US" sz="3200" dirty="0">
                <a:latin typeface="TimesNewRomanPSMT"/>
              </a:rPr>
              <a:t>Teresa was moved to see the diseases that spread </a:t>
            </a:r>
            <a:r>
              <a:rPr lang="en-US" sz="3200" dirty="0" smtClean="0">
                <a:latin typeface="TimesNewRomanPSMT"/>
              </a:rPr>
              <a:t>	in </a:t>
            </a:r>
            <a:r>
              <a:rPr lang="en-US" sz="3200" dirty="0">
                <a:latin typeface="TimesNewRomanPSMT"/>
              </a:rPr>
              <a:t>the streets of Kolkata.</a:t>
            </a:r>
          </a:p>
          <a:p>
            <a:pPr algn="just"/>
            <a:r>
              <a:rPr lang="en-US" sz="3200" dirty="0" smtClean="0">
                <a:latin typeface="TimesNewRomanPSMT"/>
              </a:rPr>
              <a:t>2.	She </a:t>
            </a:r>
            <a:r>
              <a:rPr lang="en-US" sz="3200" dirty="0">
                <a:latin typeface="TimesNewRomanPSMT"/>
              </a:rPr>
              <a:t>opened a home for the orphans.</a:t>
            </a:r>
          </a:p>
          <a:p>
            <a:pPr algn="just"/>
            <a:r>
              <a:rPr lang="en-US" sz="3200" dirty="0" smtClean="0">
                <a:latin typeface="TimesNewRomanPSMT"/>
              </a:rPr>
              <a:t>3.	She </a:t>
            </a:r>
            <a:r>
              <a:rPr lang="en-US" sz="3200" dirty="0">
                <a:latin typeface="TimesNewRomanPSMT"/>
              </a:rPr>
              <a:t>and her group brought in the dying people from the </a:t>
            </a:r>
            <a:r>
              <a:rPr lang="en-US" sz="3200" dirty="0" smtClean="0">
                <a:latin typeface="TimesNewRomanPSMT"/>
              </a:rPr>
              <a:t>	streets </a:t>
            </a:r>
            <a:r>
              <a:rPr lang="en-US" sz="3200" dirty="0">
                <a:latin typeface="TimesNewRomanPSMT"/>
              </a:rPr>
              <a:t>of Kolkata.</a:t>
            </a:r>
          </a:p>
          <a:p>
            <a:pPr algn="just"/>
            <a:r>
              <a:rPr lang="en-US" sz="3200" dirty="0" smtClean="0"/>
              <a:t>4.	‘</a:t>
            </a:r>
            <a:r>
              <a:rPr lang="en-US" sz="3200" dirty="0" err="1"/>
              <a:t>Nirmol</a:t>
            </a:r>
            <a:r>
              <a:rPr lang="en-US" sz="3200" dirty="0"/>
              <a:t> </a:t>
            </a:r>
            <a:r>
              <a:rPr lang="en-US" sz="3200" dirty="0" err="1"/>
              <a:t>Hridoy</a:t>
            </a:r>
            <a:r>
              <a:rPr lang="en-US" sz="3200" dirty="0"/>
              <a:t>’ was founded so that the poor people who are </a:t>
            </a:r>
            <a:r>
              <a:rPr lang="en-US" sz="3200" dirty="0" smtClean="0"/>
              <a:t>	dying </a:t>
            </a:r>
            <a:r>
              <a:rPr lang="en-US" sz="3200" dirty="0"/>
              <a:t>can get love and care before death.</a:t>
            </a:r>
          </a:p>
          <a:p>
            <a:pPr algn="just"/>
            <a:r>
              <a:rPr lang="en-US" sz="3200" dirty="0" smtClean="0"/>
              <a:t>5.	Mother </a:t>
            </a:r>
            <a:r>
              <a:rPr lang="en-US" sz="3200" dirty="0"/>
              <a:t>Teresa said that humanity passes through charitable </a:t>
            </a:r>
            <a:r>
              <a:rPr lang="en-US" sz="3200" dirty="0" smtClean="0"/>
              <a:t>	organization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smtClean="0"/>
              <a:t>6.	We </a:t>
            </a:r>
            <a:r>
              <a:rPr lang="en-US" sz="3200" dirty="0"/>
              <a:t>have learnt how to come forward to help only those who </a:t>
            </a:r>
            <a:r>
              <a:rPr lang="en-US" sz="3200" dirty="0" smtClean="0"/>
              <a:t>	belong </a:t>
            </a:r>
            <a:r>
              <a:rPr lang="en-US" sz="3200" dirty="0"/>
              <a:t>to a special caste.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966" y="1185877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False.	She was moved by the sight of sick and dying people in 		the secrets up Kolkata.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55" y="2160312"/>
            <a:ext cx="118133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False.	She opened a home for the dying destitute.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37" y="2626745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True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22" y="3610414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True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08" y="4557137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False.	She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told that humanity passes through family.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28" y="5522335"/>
            <a:ext cx="118133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False.	 We have learnt to help all irrespective of their creed, 		caste and religion.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81" y="129309"/>
            <a:ext cx="11914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	Read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in B again and write the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answer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questions in your 	exercise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3" y="2395644"/>
            <a:ext cx="11841019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Mother Teresa won so many awards?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What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‘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Nirmol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Hridoy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stand for?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the home is named ‘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Nirmol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Hridoy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Why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Mother Teresa want the dying people to feel </a:t>
            </a:r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that they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deserve care and love too?</a:t>
            </a:r>
          </a:p>
          <a:p>
            <a:pPr lvl="0" algn="just"/>
            <a:r>
              <a:rPr lang="en-US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What 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things that we have learnt from Mother Teresa?</a:t>
            </a:r>
          </a:p>
        </p:txBody>
      </p:sp>
    </p:spTree>
    <p:extLst>
      <p:ext uri="{BB962C8B-B14F-4D97-AF65-F5344CB8AC3E}">
        <p14:creationId xmlns:p14="http://schemas.microsoft.com/office/powerpoint/2010/main" val="2429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34473"/>
            <a:ext cx="11899900" cy="559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11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20073"/>
            <a:ext cx="1184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NewRomanPS-BoldMT"/>
              </a:rPr>
              <a:t>E</a:t>
            </a:r>
            <a:r>
              <a:rPr lang="en-US" sz="4400" b="1" dirty="0" smtClean="0">
                <a:latin typeface="TimesNewRomanPS-BoldMT"/>
              </a:rPr>
              <a:t>:	Read </a:t>
            </a:r>
            <a:r>
              <a:rPr lang="en-US" sz="4400" b="1" dirty="0">
                <a:latin typeface="TimesNewRomanPS-BoldMT"/>
              </a:rPr>
              <a:t>the text in </a:t>
            </a:r>
            <a:r>
              <a:rPr lang="en-US" sz="4400" b="1" dirty="0" smtClean="0">
                <a:latin typeface="TimesNewRomanPS-BoldMT"/>
              </a:rPr>
              <a:t>B </a:t>
            </a:r>
            <a:r>
              <a:rPr lang="en-US" sz="4400" b="1" dirty="0">
                <a:latin typeface="TimesNewRomanPS-BoldMT"/>
              </a:rPr>
              <a:t>again and answer the </a:t>
            </a:r>
            <a:r>
              <a:rPr lang="en-US" sz="4400" b="1" dirty="0" smtClean="0">
                <a:latin typeface="TimesNewRomanPS-BoldMT"/>
              </a:rPr>
              <a:t>	following questions in Group.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5918" y="1504950"/>
            <a:ext cx="11660332" cy="4026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Mother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Teresa received Nobel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eace Prize?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she receive the Bharat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Ratna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prize did she receive in 1972?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prize did she get in 1971?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she die?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word salad her?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she taught us?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24212"/>
            <a:ext cx="11702474" cy="636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74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8" y="-533928"/>
            <a:ext cx="4197608" cy="4197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14" y="3782909"/>
            <a:ext cx="11832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D:	Write a summary of the above passage 	in your own words.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34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388"/>
            <a:ext cx="11671300" cy="64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8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655783"/>
            <a:ext cx="11785601" cy="573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1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6254"/>
            <a:ext cx="11760200" cy="646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4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5488"/>
            <a:ext cx="11798300" cy="646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1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75491"/>
            <a:ext cx="11785600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8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89" y="2514600"/>
            <a:ext cx="11775211" cy="15388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8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064231"/>
            <a:ext cx="11776363" cy="986242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Love for Humanity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5505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VII </a:t>
            </a:r>
            <a:endParaRPr lang="en-US" sz="9600" b="1" dirty="0"/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[People who stand out]</a:t>
            </a:r>
          </a:p>
          <a:p>
            <a:r>
              <a:rPr lang="en-US" sz="6600" b="1" dirty="0" smtClean="0"/>
              <a:t>Lesson : 6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282731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735</Words>
  <Application>Microsoft Office PowerPoint</Application>
  <PresentationFormat>Widescreen</PresentationFormat>
  <Paragraphs>64</Paragraphs>
  <Slides>22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SymbolMT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for Humanity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178</cp:revision>
  <dcterms:created xsi:type="dcterms:W3CDTF">2020-05-04T06:38:32Z</dcterms:created>
  <dcterms:modified xsi:type="dcterms:W3CDTF">2020-05-13T10:39:45Z</dcterms:modified>
</cp:coreProperties>
</file>