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1" r:id="rId4"/>
    <p:sldId id="288" r:id="rId5"/>
    <p:sldId id="273" r:id="rId6"/>
    <p:sldId id="295" r:id="rId7"/>
    <p:sldId id="278" r:id="rId8"/>
    <p:sldId id="294" r:id="rId9"/>
    <p:sldId id="296" r:id="rId10"/>
    <p:sldId id="297" r:id="rId11"/>
    <p:sldId id="298" r:id="rId12"/>
    <p:sldId id="284" r:id="rId13"/>
    <p:sldId id="285" r:id="rId14"/>
    <p:sldId id="286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9742" autoAdjust="0"/>
  </p:normalViewPr>
  <p:slideViewPr>
    <p:cSldViewPr snapToGrid="0">
      <p:cViewPr varScale="1">
        <p:scale>
          <a:sx n="58" d="100"/>
          <a:sy n="5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BFBE-AE55-4239-AC56-A2683B2DC0C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B298-D127-4D66-A7AD-122612F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8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31F1-230B-4059-90BD-3265B47E26F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2A2F-C9DD-401B-B55E-E52EC273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F76ABA-3450-4F11-A8AB-9971FC1EFAFD}"/>
              </a:ext>
            </a:extLst>
          </p:cNvPr>
          <p:cNvSpPr txBox="1">
            <a:spLocks/>
          </p:cNvSpPr>
          <p:nvPr/>
        </p:nvSpPr>
        <p:spPr>
          <a:xfrm>
            <a:off x="3556807" y="2874818"/>
            <a:ext cx="5676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260546"/>
            <a:ext cx="5911685" cy="5454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3837" y="1119116"/>
            <a:ext cx="5554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ন্যায় সেচ দেওয়া যায়;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বীজতলা এবং চারা গাছে সহজে   সেচ দেওয়া যায়;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শাক-সবজির ক্ষেতে এই পদ্ধতিতে সেচ দেওয়া হয়</a:t>
            </a:r>
            <a:r>
              <a:rPr lang="bn-BD" sz="3200" dirty="0"/>
              <a:t>। </a:t>
            </a:r>
            <a:endParaRPr lang="en-US" sz="3200" dirty="0"/>
          </a:p>
        </p:txBody>
      </p:sp>
      <p:sp>
        <p:nvSpPr>
          <p:cNvPr id="4" name="Notched Right Arrow 3"/>
          <p:cNvSpPr/>
          <p:nvPr/>
        </p:nvSpPr>
        <p:spPr>
          <a:xfrm>
            <a:off x="6701050" y="1180027"/>
            <a:ext cx="477672" cy="2593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6701050" y="2274266"/>
            <a:ext cx="477672" cy="232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6701050" y="3677387"/>
            <a:ext cx="477672" cy="25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3A856-CC7B-4A7D-8FB6-1CECE0A19274}"/>
              </a:ext>
            </a:extLst>
          </p:cNvPr>
          <p:cNvSpPr txBox="1">
            <a:spLocks/>
          </p:cNvSpPr>
          <p:nvPr/>
        </p:nvSpPr>
        <p:spPr>
          <a:xfrm>
            <a:off x="1822784" y="5900124"/>
            <a:ext cx="2354179" cy="697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ফোয়ারা সেচ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5" y="2856999"/>
            <a:ext cx="3708214" cy="2867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2561" y="1842247"/>
            <a:ext cx="4735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হয় না</a:t>
            </a:r>
          </a:p>
          <a:p>
            <a:endParaRPr lang="bn-BD" sz="3200" dirty="0"/>
          </a:p>
          <a:p>
            <a:r>
              <a:rPr lang="bn-BD" sz="3200" dirty="0"/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নিয়ন্ত্রণ সহজ হয়</a:t>
            </a:r>
          </a:p>
          <a:p>
            <a:r>
              <a:rPr lang="bn-BD" sz="3200" dirty="0"/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বহুবর্ষী ফল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গোড়ায় এই সেচ দেওয়া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6627393" y="1979447"/>
            <a:ext cx="395785" cy="2729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600098" y="2856999"/>
            <a:ext cx="423080" cy="2729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627393" y="3359961"/>
            <a:ext cx="423080" cy="2689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3467" y="5991078"/>
            <a:ext cx="2469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বৃত্তাকার সেচ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282147"/>
            <a:ext cx="3708214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347" y="5524007"/>
            <a:ext cx="10717306" cy="66920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কোনটি কোন সেচ পদ্ধতি এবং এদের মধ্যে তুলনামূলক পার্থক্য  লিখ।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86" y="1865659"/>
            <a:ext cx="3852105" cy="3099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79" y="1865659"/>
            <a:ext cx="3285393" cy="3099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758" y="616529"/>
            <a:ext cx="3144578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0" y="1865659"/>
            <a:ext cx="4045106" cy="30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551" y="611368"/>
            <a:ext cx="3174449" cy="8053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7472" y="1932143"/>
            <a:ext cx="7377056" cy="299371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সেচ পদ্ধতির নাম বল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সেচ পদ্ধতিতে পানির অপচয় কম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সেচ পদ্ধতিতে মাটির ক্ষয় কম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 গাছের গোড়ায় কোন পদ্ধতিতে সেচ দেওয়া হয়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052" y="921378"/>
            <a:ext cx="3769895" cy="98583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5400" dirty="0"/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128" y="2825724"/>
            <a:ext cx="9785684" cy="771524"/>
          </a:xfrm>
        </p:spPr>
        <p:txBody>
          <a:bodyPr>
            <a:no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ভূমি ও পরিশের সাথে কোন সেচ পদ্ধতিটি উপযোগী তা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782" y="2766218"/>
            <a:ext cx="4211200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30C172B4-07D8-42E0-9C42-AF09174C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83C976E-D3F1-413A-ABEA-BDC77BD44331}" type="datetime1">
              <a:rPr lang="en-US" smtClean="0"/>
              <a:pPr/>
              <a:t>5/15/2020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0AEE4-6D30-4FA5-98C9-D02E8244D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77" y="325553"/>
            <a:ext cx="1449412" cy="312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9C4082-B88A-4C81-B67E-3EF13888B183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6336A-0611-4F29-B98E-0CB5D7FF5519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5AA00-1BE7-4B45-8165-2A6BACFE02A4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H\Desktop\Malek-Photo (2).jpg">
            <a:extLst>
              <a:ext uri="{FF2B5EF4-FFF2-40B4-BE49-F238E27FC236}">
                <a16:creationId xmlns:a16="http://schemas.microsoft.com/office/drawing/2014/main" id="{70A6A2AE-7A02-4BF4-9723-8075D048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86" y="1453548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CEB12-E338-4084-A915-5D15433F0EF1}"/>
              </a:ext>
            </a:extLst>
          </p:cNvPr>
          <p:cNvSpPr txBox="1"/>
          <p:nvPr/>
        </p:nvSpPr>
        <p:spPr>
          <a:xfrm>
            <a:off x="4154586" y="31872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89A0D-169D-49FD-9ABC-29F5C0385B92}"/>
              </a:ext>
            </a:extLst>
          </p:cNvPr>
          <p:cNvSpPr txBox="1"/>
          <p:nvPr/>
        </p:nvSpPr>
        <p:spPr>
          <a:xfrm>
            <a:off x="8557731" y="4415490"/>
            <a:ext cx="3165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47918"/>
            <a:ext cx="5526741" cy="3281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577" y="147918"/>
            <a:ext cx="6252882" cy="3281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024"/>
          <a:stretch/>
        </p:blipFill>
        <p:spPr>
          <a:xfrm>
            <a:off x="3070518" y="3783021"/>
            <a:ext cx="5504118" cy="26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01B18B-FC54-4EDC-8EFC-BB3BE5A6D81C}"/>
              </a:ext>
            </a:extLst>
          </p:cNvPr>
          <p:cNvSpPr txBox="1"/>
          <p:nvPr/>
        </p:nvSpPr>
        <p:spPr>
          <a:xfrm>
            <a:off x="4858716" y="2782669"/>
            <a:ext cx="355376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সেচ পদ্ধতি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4623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321" y="1237609"/>
            <a:ext cx="7375358" cy="35324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সেচ পদ্ধতির নাম বলতে 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সেচ পদ্ধতির কার্যপ্রনালী বর্ণনা করতে পারবে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সেচ পদ্ধতির বৈশিষ্ট্য ব্যাখ্যা করতে পারবে।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7" y="255494"/>
            <a:ext cx="5892356" cy="55939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628178" y="1474694"/>
            <a:ext cx="53250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সেচের পানি নিয়ন্ত্রণ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সমস্ত জমি সমান ভাবে ভেজানো যায়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পানির অপচয় কম হয়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মাটির ক্ষয় কম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একই পরিমান পানি দিয়ে প্লাবণ অপেক্ষা অপেক্ষা অধিক জমিতে সেচ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233" y="6079286"/>
            <a:ext cx="182125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নালা সেচ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6628177" y="1593887"/>
            <a:ext cx="322730" cy="24204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624502" y="2656713"/>
            <a:ext cx="268941" cy="18825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626951" y="3095981"/>
            <a:ext cx="268941" cy="2554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626952" y="3537085"/>
            <a:ext cx="268941" cy="22167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655071" y="4129979"/>
            <a:ext cx="268941" cy="20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452" y="5780675"/>
            <a:ext cx="1941096" cy="8359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প্লাবন সেচ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87" y="241393"/>
            <a:ext cx="7922029" cy="5122182"/>
          </a:xfrm>
        </p:spPr>
      </p:pic>
    </p:spTree>
    <p:extLst>
      <p:ext uri="{BB962C8B-B14F-4D97-AF65-F5344CB8AC3E}">
        <p14:creationId xmlns:p14="http://schemas.microsoft.com/office/powerpoint/2010/main" val="31258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3" y="215153"/>
            <a:ext cx="5710009" cy="5580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2882" y="215153"/>
            <a:ext cx="5809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অল্প সময়ে অধিক জমিতে সেচ দেওয়া যায়;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শ্রম ও সময় উভয়ই কম লাগে;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জমির মধ্যে নালা কাটার দরকার হয় না;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সমতল জমির জন্যও প্লাবন সেচ কার্যকর;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রোপা ফসল বা শস্য ছিটিয়ে বোনা জমিতে প্লাবন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সেচ কার্যকর হয়;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যদি ঢালু হয় তবে আইল বেধে পানি আটকাতে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60459" y="416859"/>
            <a:ext cx="457200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7523" y="1228008"/>
            <a:ext cx="36307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73052" y="2925699"/>
            <a:ext cx="36307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40288" y="3798795"/>
            <a:ext cx="363070" cy="16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07523" y="5076265"/>
            <a:ext cx="268941" cy="12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340288" y="2125599"/>
            <a:ext cx="268941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C6651C-4E43-41D1-8A11-3976377F05AB}"/>
              </a:ext>
            </a:extLst>
          </p:cNvPr>
          <p:cNvSpPr txBox="1">
            <a:spLocks/>
          </p:cNvSpPr>
          <p:nvPr/>
        </p:nvSpPr>
        <p:spPr>
          <a:xfrm>
            <a:off x="2318084" y="5974603"/>
            <a:ext cx="1941096" cy="6682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প্লাবন সেচ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9"/>
          <a:stretch/>
        </p:blipFill>
        <p:spPr>
          <a:xfrm>
            <a:off x="286603" y="357606"/>
            <a:ext cx="6261847" cy="4725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957138" y="5431374"/>
            <a:ext cx="245444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বর্ডার সেচ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8341" y="1351429"/>
            <a:ext cx="5244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 </a:t>
            </a:r>
            <a:r>
              <a:rPr lang="en-US" sz="2800" dirty="0"/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ব্যবস্থাপনা সহজ হয়;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হয় না;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ক্ষয় কম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7046256" y="1548425"/>
            <a:ext cx="295835" cy="2689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7046255" y="2438086"/>
            <a:ext cx="295835" cy="2823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7046254" y="3479327"/>
            <a:ext cx="295835" cy="2823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319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প্লাবন সেচ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232</cp:revision>
  <dcterms:created xsi:type="dcterms:W3CDTF">2013-12-11T09:41:33Z</dcterms:created>
  <dcterms:modified xsi:type="dcterms:W3CDTF">2020-05-15T16:01:41Z</dcterms:modified>
</cp:coreProperties>
</file>