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71" r:id="rId8"/>
    <p:sldId id="272" r:id="rId9"/>
    <p:sldId id="273" r:id="rId10"/>
    <p:sldId id="264" r:id="rId11"/>
    <p:sldId id="274" r:id="rId12"/>
    <p:sldId id="275" r:id="rId13"/>
    <p:sldId id="276" r:id="rId14"/>
    <p:sldId id="277" r:id="rId15"/>
    <p:sldId id="265" r:id="rId16"/>
    <p:sldId id="278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F40"/>
    <a:srgbClr val="6246DA"/>
    <a:srgbClr val="D15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95D00-7D62-4F7C-BD56-912CC1FBC1CF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2DC71-B3DD-4C01-B88B-330469D80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F48F-A480-4C8E-A59A-EEE1D2DEA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15DBB"/>
            </a:gs>
            <a:gs pos="50000">
              <a:srgbClr val="6246DA"/>
            </a:gs>
            <a:gs pos="100000">
              <a:srgbClr val="27BF4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"/>
            <a:ext cx="5638800" cy="594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7568" y="609600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0"/>
            <a:ext cx="47244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0"/>
            <a:ext cx="472440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50">
        <p:split orient="vert"/>
      </p:transition>
    </mc:Choice>
    <mc:Fallback xmlns="">
      <p:transition spd="slow" advTm="81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14699" y="152400"/>
            <a:ext cx="2514600" cy="7620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914400"/>
            <a:ext cx="426720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162800" y="304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5" y="3505200"/>
            <a:ext cx="762000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255" y="4648200"/>
            <a:ext cx="8873836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52400"/>
            <a:ext cx="3810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" y="1066800"/>
            <a:ext cx="8763000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পরিবারভিত্তিক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স্বয়ম্ভূত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7200" y="3733800"/>
            <a:ext cx="3657600" cy="2895600"/>
            <a:chOff x="457200" y="3733800"/>
            <a:chExt cx="3657600" cy="2895600"/>
          </a:xfrm>
        </p:grpSpPr>
        <p:sp>
          <p:nvSpPr>
            <p:cNvPr id="4" name="Rectangle 3"/>
            <p:cNvSpPr/>
            <p:nvPr/>
          </p:nvSpPr>
          <p:spPr>
            <a:xfrm>
              <a:off x="457200" y="4191000"/>
              <a:ext cx="3657600" cy="24384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3733800"/>
              <a:ext cx="3657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শুণ্য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ব্যক্তি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বেচে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থাকার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ভোগ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3000" y="3733800"/>
            <a:ext cx="3657600" cy="2819400"/>
            <a:chOff x="4953000" y="3733800"/>
            <a:chExt cx="3657600" cy="2819400"/>
          </a:xfrm>
        </p:grpSpPr>
        <p:sp>
          <p:nvSpPr>
            <p:cNvPr id="5" name="Rectangle 4"/>
            <p:cNvSpPr/>
            <p:nvPr/>
          </p:nvSpPr>
          <p:spPr>
            <a:xfrm>
              <a:off x="4953000" y="4114800"/>
              <a:ext cx="3657600" cy="24384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3000" y="3733800"/>
              <a:ext cx="3657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ভোগ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ব্যয়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বাড়ানো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4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52400"/>
            <a:ext cx="3505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স্বয়ম্ভূত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30382" y="3352800"/>
            <a:ext cx="4038600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8686800" cy="2514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হ্রাস-বৃদ্ধির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হ্রাস-বৃদ্ধি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স্বয়ম্ভূত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এভোগের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3352800"/>
            <a:ext cx="4267200" cy="312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স্বয়ম্ভূত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বামপার্শ্বের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oa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a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oc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ইন্টারসেপ্ট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5334000"/>
            <a:ext cx="3048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6057900"/>
            <a:ext cx="3048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0600" y="5467350"/>
            <a:ext cx="0" cy="59055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3429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276600"/>
            <a:ext cx="4419600" cy="3200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24200" y="152400"/>
            <a:ext cx="3505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685800"/>
            <a:ext cx="88392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অপরিবর্তিত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3276600"/>
            <a:ext cx="403860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বামপার্শ্বের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O</a:t>
            </a:r>
            <a:r>
              <a:rPr lang="en-US" sz="3200" dirty="0" smtClean="0">
                <a:latin typeface="Sylfaen"/>
                <a:cs typeface="NikoshBAN" pitchFamily="2" charset="0"/>
              </a:rPr>
              <a:t>Ć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মূল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বিন্দু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থেকে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উঠেছে</a:t>
            </a:r>
            <a:r>
              <a:rPr lang="en-US" sz="3200" dirty="0" smtClean="0">
                <a:latin typeface="Sylfaen"/>
                <a:cs typeface="NikoshBAN" pitchFamily="2" charset="0"/>
              </a:rPr>
              <a:t>।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কারন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দীর্ঘ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কালে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কোনো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স্বয়ম্ভূত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ভোগ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নেই</a:t>
            </a:r>
            <a:r>
              <a:rPr lang="en-US" sz="3200" dirty="0" smtClean="0">
                <a:latin typeface="Sylfaen"/>
                <a:cs typeface="NikoshBAN" pitchFamily="2" charset="0"/>
              </a:rPr>
              <a:t>,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সবই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ভোগ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যা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আয়ের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উপর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নির্ভরশীল</a:t>
            </a:r>
            <a:r>
              <a:rPr lang="en-US" sz="3200" dirty="0" smtClean="0">
                <a:latin typeface="Sylfaen"/>
                <a:cs typeface="NikoshBAN" pitchFamily="2" charset="0"/>
              </a:rPr>
              <a:t>।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এই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রেখাটি</a:t>
            </a:r>
            <a:r>
              <a:rPr lang="en-US" sz="3200" dirty="0" smtClean="0">
                <a:latin typeface="Sylfaen"/>
                <a:cs typeface="NikoshBAN" pitchFamily="2" charset="0"/>
              </a:rPr>
              <a:t> ৪৫</a:t>
            </a:r>
            <a:r>
              <a:rPr lang="en-US" sz="3200" baseline="30000" dirty="0" smtClean="0">
                <a:latin typeface="Sylfaen"/>
                <a:cs typeface="NikoshBAN" pitchFamily="2" charset="0"/>
              </a:rPr>
              <a:t>০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রেখার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নিচে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থাকে</a:t>
            </a:r>
            <a:r>
              <a:rPr lang="en-US" sz="3200" dirty="0" smtClean="0">
                <a:latin typeface="Sylfaen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59436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46482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9703335">
            <a:off x="2590800" y="4343400"/>
            <a:ext cx="457200" cy="3048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3200" y="4876800"/>
            <a:ext cx="350763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915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প্রন্তিক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Marginal Propensity of Consume (MPC)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733800"/>
            <a:ext cx="3886200" cy="304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89154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অর্থনীতিবিদ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কীনস্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অনুপাতকে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MPC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&lt;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MPC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&lt; 0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3733800"/>
            <a:ext cx="5029200" cy="304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ylfaen"/>
                <a:cs typeface="NikoshBAN" pitchFamily="2" charset="0"/>
              </a:rPr>
              <a:t>45</a:t>
            </a:r>
            <a:r>
              <a:rPr lang="en-US" sz="2400" baseline="30000" dirty="0" smtClean="0">
                <a:latin typeface="Sylfaen"/>
                <a:cs typeface="NikoshBAN" pitchFamily="2" charset="0"/>
              </a:rPr>
              <a:t>0</a:t>
            </a:r>
            <a:r>
              <a:rPr lang="en-US" sz="3200" baseline="300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ইভেন্ট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E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0800" y="4419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24000" y="5486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255215">
            <a:off x="1752600" y="4610100"/>
            <a:ext cx="342900" cy="419100"/>
          </a:xfrm>
          <a:prstGeom prst="downArrow">
            <a:avLst>
              <a:gd name="adj1" fmla="val 39810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সয়ম্ভূত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2362200" y="1447801"/>
            <a:ext cx="403860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০৫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85344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অপরিবর্তিত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ভোক্তার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655" y="4191000"/>
            <a:ext cx="85344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164" y="2057400"/>
            <a:ext cx="85344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124200"/>
            <a:ext cx="85344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257800"/>
            <a:ext cx="85344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নাগরিকদের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নিশ্চয়তা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3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6004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219200"/>
            <a:ext cx="5476875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10400" y="609600"/>
            <a:ext cx="1828800" cy="438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091" y="4495800"/>
            <a:ext cx="8534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৫জন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14745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236527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অর্থনীতিবিদ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কীনস্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1&gt;MPC&gt;0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(খ)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1&lt;MPC&lt;0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0&lt;MPC&lt;1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(ঘ)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0&gt;MPC&gt;1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98780" y="1302327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127" y="2895600"/>
            <a:ext cx="8229600" cy="3449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 = a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 </a:t>
            </a:r>
          </a:p>
          <a:p>
            <a:pPr marL="571500" indent="-571500">
              <a:buFontTx/>
              <a:buAutoNum type="romanL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প্ররোচিত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pPr marL="571500" indent="-571500">
              <a:buFontTx/>
              <a:buAutoNum type="romanL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স্বয়ম্ভূত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Tx/>
              <a:buAutoNum type="romanLcParenBoth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i  	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খ) 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 	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iii 	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87948" y="539726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1371600"/>
            <a:ext cx="4114800" cy="2209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8001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MPC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MPC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2৫/04/2020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057400"/>
            <a:ext cx="6858000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533400"/>
            <a:ext cx="579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0"/>
            <a:ext cx="46482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72936"/>
            <a:ext cx="8001000" cy="6165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819400"/>
            <a:ext cx="80010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সমষ্ঠিকে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3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1143000"/>
            <a:ext cx="2590800" cy="3048000"/>
            <a:chOff x="457200" y="1143000"/>
            <a:chExt cx="2590800" cy="3048000"/>
          </a:xfrm>
        </p:grpSpPr>
        <p:sp>
          <p:nvSpPr>
            <p:cNvPr id="2" name="Rectangle 1"/>
            <p:cNvSpPr/>
            <p:nvPr/>
          </p:nvSpPr>
          <p:spPr>
            <a:xfrm>
              <a:off x="457200" y="1524000"/>
              <a:ext cx="2590800" cy="26670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90600" y="1143000"/>
              <a:ext cx="914400" cy="685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52800" y="1094509"/>
            <a:ext cx="2590800" cy="3096491"/>
            <a:chOff x="3352800" y="1094509"/>
            <a:chExt cx="2590800" cy="3096491"/>
          </a:xfrm>
        </p:grpSpPr>
        <p:sp>
          <p:nvSpPr>
            <p:cNvPr id="3" name="Rectangle 2"/>
            <p:cNvSpPr/>
            <p:nvPr/>
          </p:nvSpPr>
          <p:spPr>
            <a:xfrm>
              <a:off x="3352800" y="1524000"/>
              <a:ext cx="2590800" cy="26670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1094509"/>
              <a:ext cx="914400" cy="685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২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48400" y="1094509"/>
            <a:ext cx="2590800" cy="3096491"/>
            <a:chOff x="6248400" y="1094509"/>
            <a:chExt cx="2590800" cy="3096491"/>
          </a:xfrm>
        </p:grpSpPr>
        <p:sp>
          <p:nvSpPr>
            <p:cNvPr id="4" name="Rectangle 3"/>
            <p:cNvSpPr/>
            <p:nvPr/>
          </p:nvSpPr>
          <p:spPr>
            <a:xfrm>
              <a:off x="6248400" y="1524000"/>
              <a:ext cx="2590800" cy="2667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00800" y="1094509"/>
              <a:ext cx="914400" cy="6858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৩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8600" y="4495800"/>
            <a:ext cx="7467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618" y="103909"/>
            <a:ext cx="83820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৩নং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68782" y="5311487"/>
            <a:ext cx="2095500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3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43200" y="990600"/>
            <a:ext cx="3657600" cy="1371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9200" y="2895600"/>
            <a:ext cx="67056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021" y="2967335"/>
            <a:ext cx="642996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(consumption expenditure )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8077200" cy="3200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২)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091" y="955964"/>
            <a:ext cx="8763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GNI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পরিমাপক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6255" y="1600200"/>
            <a:ext cx="1905000" cy="1717964"/>
            <a:chOff x="166255" y="1600200"/>
            <a:chExt cx="1905000" cy="1717964"/>
          </a:xfrm>
        </p:grpSpPr>
        <p:sp>
          <p:nvSpPr>
            <p:cNvPr id="7" name="Rectangle 6"/>
            <p:cNvSpPr/>
            <p:nvPr/>
          </p:nvSpPr>
          <p:spPr>
            <a:xfrm>
              <a:off x="166255" y="1794164"/>
              <a:ext cx="1905000" cy="1524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255" y="1600200"/>
              <a:ext cx="1904999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নিত্য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প্রয়োজনীয়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দ্রব্য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4600" y="1569027"/>
            <a:ext cx="1905000" cy="1749137"/>
            <a:chOff x="2514600" y="1569027"/>
            <a:chExt cx="1905000" cy="1749137"/>
          </a:xfrm>
        </p:grpSpPr>
        <p:sp>
          <p:nvSpPr>
            <p:cNvPr id="8" name="Rectangle 7"/>
            <p:cNvSpPr/>
            <p:nvPr/>
          </p:nvSpPr>
          <p:spPr>
            <a:xfrm>
              <a:off x="2514600" y="1794164"/>
              <a:ext cx="1905000" cy="1524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1" y="1569027"/>
              <a:ext cx="1904999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পাটের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দ্রব্য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00600" y="1562100"/>
            <a:ext cx="1905000" cy="1735282"/>
            <a:chOff x="4800600" y="1562100"/>
            <a:chExt cx="1905000" cy="1735282"/>
          </a:xfrm>
        </p:grpSpPr>
        <p:sp>
          <p:nvSpPr>
            <p:cNvPr id="9" name="Rectangle 8"/>
            <p:cNvSpPr/>
            <p:nvPr/>
          </p:nvSpPr>
          <p:spPr>
            <a:xfrm>
              <a:off x="4800600" y="1773382"/>
              <a:ext cx="1905000" cy="1524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1" y="1562100"/>
              <a:ext cx="1904999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কাঠের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আসবাব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35091" y="1524000"/>
            <a:ext cx="1905000" cy="1752600"/>
            <a:chOff x="7135091" y="1524000"/>
            <a:chExt cx="1905000" cy="1752600"/>
          </a:xfrm>
        </p:grpSpPr>
        <p:sp>
          <p:nvSpPr>
            <p:cNvPr id="10" name="Rectangle 9"/>
            <p:cNvSpPr/>
            <p:nvPr/>
          </p:nvSpPr>
          <p:spPr>
            <a:xfrm>
              <a:off x="7135091" y="1752600"/>
              <a:ext cx="1905000" cy="15240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35092" y="1524000"/>
              <a:ext cx="1904999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6255" y="3297382"/>
            <a:ext cx="8873836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চুড়ান্তভাবে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চুড়ান্ত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255" y="4648200"/>
            <a:ext cx="8873836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চূড়ান্ত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জনগন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152400"/>
            <a:ext cx="2819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97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2400"/>
            <a:ext cx="2819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610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পরিবারভিত্তিক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909455"/>
            <a:ext cx="2438400" cy="17526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9618" y="2909455"/>
            <a:ext cx="2556164" cy="17526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2909455"/>
            <a:ext cx="1600200" cy="1752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8534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662055"/>
            <a:ext cx="2438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4655128"/>
            <a:ext cx="1600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রেফ্রিজারেটর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8500" y="4662055"/>
            <a:ext cx="2438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2819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152400"/>
            <a:ext cx="49530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124200"/>
            <a:ext cx="8153400" cy="144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আরোপ্য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আগেই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7309" y="800100"/>
            <a:ext cx="2438400" cy="2057400"/>
            <a:chOff x="609600" y="1371600"/>
            <a:chExt cx="2438400" cy="2057400"/>
          </a:xfrm>
        </p:grpSpPr>
        <p:sp>
          <p:nvSpPr>
            <p:cNvPr id="5" name="Rectangle 4"/>
            <p:cNvSpPr/>
            <p:nvPr/>
          </p:nvSpPr>
          <p:spPr>
            <a:xfrm>
              <a:off x="609600" y="1600200"/>
              <a:ext cx="2438400" cy="18288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9200" y="1371600"/>
              <a:ext cx="13716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পোশাক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01291" y="713509"/>
            <a:ext cx="2438400" cy="2105891"/>
            <a:chOff x="3401291" y="1323109"/>
            <a:chExt cx="2438400" cy="2105891"/>
          </a:xfrm>
        </p:grpSpPr>
        <p:sp>
          <p:nvSpPr>
            <p:cNvPr id="6" name="Rectangle 5"/>
            <p:cNvSpPr/>
            <p:nvPr/>
          </p:nvSpPr>
          <p:spPr>
            <a:xfrm>
              <a:off x="3401291" y="1600200"/>
              <a:ext cx="2438400" cy="18288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29495" y="1323109"/>
              <a:ext cx="1381991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খাদ্য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4600" y="685800"/>
            <a:ext cx="2438400" cy="2105891"/>
            <a:chOff x="6324600" y="1323109"/>
            <a:chExt cx="2438400" cy="2105891"/>
          </a:xfrm>
        </p:grpSpPr>
        <p:sp>
          <p:nvSpPr>
            <p:cNvPr id="7" name="Rectangle 6"/>
            <p:cNvSpPr/>
            <p:nvPr/>
          </p:nvSpPr>
          <p:spPr>
            <a:xfrm>
              <a:off x="6324600" y="1600200"/>
              <a:ext cx="2438400" cy="1828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1323109"/>
              <a:ext cx="10668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ঔষধ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73536" y="4592782"/>
            <a:ext cx="2362200" cy="1981200"/>
            <a:chOff x="6473536" y="4592782"/>
            <a:chExt cx="2362200" cy="1981200"/>
          </a:xfrm>
        </p:grpSpPr>
        <p:sp>
          <p:nvSpPr>
            <p:cNvPr id="16" name="Rectangle 15"/>
            <p:cNvSpPr/>
            <p:nvPr/>
          </p:nvSpPr>
          <p:spPr>
            <a:xfrm>
              <a:off x="6473536" y="4592782"/>
              <a:ext cx="2362200" cy="19812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86600" y="4592782"/>
              <a:ext cx="13716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স্ববজি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05200" y="4572000"/>
            <a:ext cx="2362200" cy="2001982"/>
            <a:chOff x="3505200" y="4572000"/>
            <a:chExt cx="2362200" cy="2001982"/>
          </a:xfrm>
        </p:grpSpPr>
        <p:sp>
          <p:nvSpPr>
            <p:cNvPr id="15" name="Rectangle 14"/>
            <p:cNvSpPr/>
            <p:nvPr/>
          </p:nvSpPr>
          <p:spPr>
            <a:xfrm>
              <a:off x="3505200" y="4592782"/>
              <a:ext cx="2362200" cy="19812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57600" y="4572000"/>
              <a:ext cx="13716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মাছ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" y="4572000"/>
            <a:ext cx="2362200" cy="1981200"/>
            <a:chOff x="609600" y="4572000"/>
            <a:chExt cx="2362200" cy="1981200"/>
          </a:xfrm>
        </p:grpSpPr>
        <p:sp>
          <p:nvSpPr>
            <p:cNvPr id="14" name="Rectangle 13"/>
            <p:cNvSpPr/>
            <p:nvPr/>
          </p:nvSpPr>
          <p:spPr>
            <a:xfrm>
              <a:off x="609600" y="4572000"/>
              <a:ext cx="2362200" cy="19812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700" y="4572000"/>
              <a:ext cx="13716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চাল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0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862</Words>
  <Application>Microsoft Office PowerPoint</Application>
  <PresentationFormat>On-screen Show (4:3)</PresentationFormat>
  <Paragraphs>104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46</cp:revision>
  <dcterms:created xsi:type="dcterms:W3CDTF">2006-08-16T00:00:00Z</dcterms:created>
  <dcterms:modified xsi:type="dcterms:W3CDTF">2020-05-16T06:58:29Z</dcterms:modified>
</cp:coreProperties>
</file>