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A91E-80DB-469D-A0A9-2C4D5343B03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C5B-0B76-46B2-B3A8-C904DFFB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2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A91E-80DB-469D-A0A9-2C4D5343B03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C5B-0B76-46B2-B3A8-C904DFFB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A91E-80DB-469D-A0A9-2C4D5343B03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C5B-0B76-46B2-B3A8-C904DFFB21F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6622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A91E-80DB-469D-A0A9-2C4D5343B03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C5B-0B76-46B2-B3A8-C904DFFB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2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A91E-80DB-469D-A0A9-2C4D5343B03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C5B-0B76-46B2-B3A8-C904DFFB21F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4130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A91E-80DB-469D-A0A9-2C4D5343B03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C5B-0B76-46B2-B3A8-C904DFFB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04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A91E-80DB-469D-A0A9-2C4D5343B03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C5B-0B76-46B2-B3A8-C904DFFB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4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A91E-80DB-469D-A0A9-2C4D5343B03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C5B-0B76-46B2-B3A8-C904DFFB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0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A91E-80DB-469D-A0A9-2C4D5343B03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C5B-0B76-46B2-B3A8-C904DFFB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A91E-80DB-469D-A0A9-2C4D5343B03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C5B-0B76-46B2-B3A8-C904DFFB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4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A91E-80DB-469D-A0A9-2C4D5343B03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C5B-0B76-46B2-B3A8-C904DFFB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1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A91E-80DB-469D-A0A9-2C4D5343B03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C5B-0B76-46B2-B3A8-C904DFFB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3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A91E-80DB-469D-A0A9-2C4D5343B03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C5B-0B76-46B2-B3A8-C904DFFB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2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A91E-80DB-469D-A0A9-2C4D5343B03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C5B-0B76-46B2-B3A8-C904DFFB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0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A91E-80DB-469D-A0A9-2C4D5343B03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C5B-0B76-46B2-B3A8-C904DFFB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1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A91E-80DB-469D-A0A9-2C4D5343B03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C5B-0B76-46B2-B3A8-C904DFFB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4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AA91E-80DB-469D-A0A9-2C4D5343B03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2CCC5B-0B76-46B2-B3A8-C904DFFB2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1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FF0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203" y="643466"/>
            <a:ext cx="6341465" cy="30226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স্বাগতম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66" y="3952332"/>
            <a:ext cx="3307643" cy="22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2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178" y="1490133"/>
            <a:ext cx="690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নতুন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শিখলামঃ</a:t>
            </a:r>
            <a:r>
              <a:rPr lang="en-US" sz="2400" dirty="0" smtClean="0"/>
              <a:t> </a:t>
            </a:r>
            <a:r>
              <a:rPr lang="en-US" sz="2400" dirty="0" err="1" smtClean="0"/>
              <a:t>ডিজিটাল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ক্যামেরা</a:t>
            </a:r>
            <a:r>
              <a:rPr lang="en-US" sz="2400" dirty="0" smtClean="0"/>
              <a:t>, </a:t>
            </a:r>
            <a:r>
              <a:rPr lang="en-US" sz="2400" dirty="0" err="1" smtClean="0"/>
              <a:t>ওয়েব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ক্যাম</a:t>
            </a:r>
            <a:r>
              <a:rPr lang="en-US" sz="2400" dirty="0" smtClean="0"/>
              <a:t>, </a:t>
            </a:r>
            <a:r>
              <a:rPr lang="en-US" sz="2400" dirty="0" err="1" smtClean="0"/>
              <a:t>ভিডিও</a:t>
            </a:r>
            <a:r>
              <a:rPr lang="en-US" sz="2400" dirty="0" smtClean="0"/>
              <a:t> </a:t>
            </a:r>
            <a:r>
              <a:rPr lang="en-US" sz="2400" dirty="0" err="1" smtClean="0"/>
              <a:t>কনফারেন্স</a:t>
            </a:r>
            <a:r>
              <a:rPr lang="en-US" sz="2400" dirty="0" smtClean="0"/>
              <a:t>, </a:t>
            </a:r>
            <a:r>
              <a:rPr lang="en-US" sz="2400" dirty="0" err="1" smtClean="0"/>
              <a:t>স্ক্যানার</a:t>
            </a:r>
            <a:r>
              <a:rPr lang="en-US" sz="2400" dirty="0" smtClean="0"/>
              <a:t>, </a:t>
            </a:r>
            <a:r>
              <a:rPr lang="en-US" sz="2400" dirty="0" err="1" smtClean="0"/>
              <a:t>ডিজিটাল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প্রতিলিপি</a:t>
            </a:r>
            <a:r>
              <a:rPr lang="en-US" sz="2400" dirty="0" smtClean="0"/>
              <a:t>, OMR।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27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623" y="2472266"/>
            <a:ext cx="5497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সংশ্লিষ্ট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দুইটি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ইনপুট</a:t>
            </a:r>
            <a:r>
              <a:rPr lang="en-US" sz="2400" dirty="0" smtClean="0"/>
              <a:t> </a:t>
            </a:r>
            <a:r>
              <a:rPr lang="en-US" sz="2400" dirty="0" err="1" smtClean="0"/>
              <a:t>যন্ত্রের</a:t>
            </a:r>
            <a:r>
              <a:rPr lang="en-US" sz="2400" dirty="0" smtClean="0"/>
              <a:t>  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বল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40000" y="925689"/>
            <a:ext cx="331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একক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কাজ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280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7111" y="880533"/>
            <a:ext cx="305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দলীয়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কাজ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3778" y="2133600"/>
            <a:ext cx="6344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এখানে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উল্লেখ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হয়নি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এমন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কতগুলো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ডিভাইস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যেগুলোর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ক্যামেরা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আছে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সেগুলোর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লিখে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উপস্থাপন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086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33" y="936978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92D050"/>
                </a:solidFill>
              </a:rPr>
              <a:t>মূল্যায়ন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467" y="2686756"/>
            <a:ext cx="6694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১।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কম্পিউটার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সংশ্লিষ্ট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কয়েকটি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ইনপুট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ডিভাইস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এর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নাম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বল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।</a:t>
            </a: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২। ৮ ও ৯ম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পাঠে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নতুন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কি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শিখা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হইল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তা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লিখ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।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5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1644" y="936978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</a:rPr>
              <a:t>বাড়ীর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কাজ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556" y="2517422"/>
            <a:ext cx="6344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কম্পিউটারে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ইনপুট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দেওয়ার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প্রধান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যন্ত্রটির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বর্ণনা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খাতায়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লিখে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আনতে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হবে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।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6444" y="1986844"/>
            <a:ext cx="3465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</a:rPr>
              <a:t>ধন্যবাদ</a:t>
            </a:r>
            <a:endParaRPr lang="en-US" sz="60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3" y="3172642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উপস্থাপনায়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7689"/>
            <a:ext cx="3677292" cy="3222267"/>
          </a:xfrm>
          <a:ln w="76200"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err="1" smtClean="0"/>
              <a:t>মোঃ</a:t>
            </a:r>
            <a:r>
              <a:rPr lang="en-US" b="1" dirty="0" smtClean="0"/>
              <a:t> </a:t>
            </a:r>
            <a:r>
              <a:rPr lang="en-US" b="1" dirty="0" err="1" smtClean="0"/>
              <a:t>আব্দুল</a:t>
            </a:r>
            <a:r>
              <a:rPr lang="en-US" b="1" dirty="0" smtClean="0"/>
              <a:t> </a:t>
            </a:r>
            <a:r>
              <a:rPr lang="en-US" b="1" dirty="0" err="1" smtClean="0"/>
              <a:t>মালেক</a:t>
            </a:r>
            <a:endParaRPr lang="en-US" b="1" dirty="0" smtClean="0"/>
          </a:p>
          <a:p>
            <a:r>
              <a:rPr lang="en-US" b="1" dirty="0" err="1" smtClean="0"/>
              <a:t>সিনিয়র</a:t>
            </a:r>
            <a:r>
              <a:rPr lang="en-US" b="1" dirty="0" smtClean="0"/>
              <a:t> </a:t>
            </a:r>
            <a:r>
              <a:rPr lang="en-US" b="1" dirty="0" err="1" smtClean="0"/>
              <a:t>শিক্ষক</a:t>
            </a:r>
            <a:r>
              <a:rPr lang="en-US" b="1" dirty="0" smtClean="0"/>
              <a:t> (</a:t>
            </a:r>
            <a:r>
              <a:rPr lang="en-US" b="1" dirty="0" err="1" smtClean="0"/>
              <a:t>কম্পিউটার</a:t>
            </a:r>
            <a:r>
              <a:rPr lang="en-US" b="1" dirty="0" smtClean="0"/>
              <a:t>)</a:t>
            </a:r>
          </a:p>
          <a:p>
            <a:r>
              <a:rPr lang="en-US" b="1" dirty="0" err="1" smtClean="0"/>
              <a:t>সুখারী</a:t>
            </a:r>
            <a:r>
              <a:rPr lang="en-US" b="1" dirty="0" smtClean="0"/>
              <a:t> </a:t>
            </a:r>
            <a:r>
              <a:rPr lang="en-US" b="1" dirty="0" err="1" smtClean="0"/>
              <a:t>বাজার</a:t>
            </a:r>
            <a:r>
              <a:rPr lang="en-US" b="1" dirty="0" smtClean="0"/>
              <a:t> </a:t>
            </a:r>
            <a:r>
              <a:rPr lang="en-US" b="1" dirty="0" err="1" smtClean="0"/>
              <a:t>ইসলামিয়া</a:t>
            </a:r>
            <a:r>
              <a:rPr lang="en-US" b="1" dirty="0" smtClean="0"/>
              <a:t> </a:t>
            </a:r>
            <a:r>
              <a:rPr lang="en-US" b="1" dirty="0" err="1" smtClean="0"/>
              <a:t>দাখিল</a:t>
            </a:r>
            <a:r>
              <a:rPr lang="en-US" b="1" dirty="0" smtClean="0"/>
              <a:t> </a:t>
            </a:r>
            <a:r>
              <a:rPr lang="en-US" b="1" dirty="0" err="1" smtClean="0"/>
              <a:t>মাদ্‌রাসা</a:t>
            </a:r>
            <a:r>
              <a:rPr lang="en-US" b="1" dirty="0" smtClean="0"/>
              <a:t>, </a:t>
            </a:r>
            <a:r>
              <a:rPr lang="en-US" b="1" dirty="0" err="1" smtClean="0"/>
              <a:t>আটপাড়া</a:t>
            </a:r>
            <a:r>
              <a:rPr lang="en-US" b="1" dirty="0" smtClean="0"/>
              <a:t>, </a:t>
            </a:r>
            <a:r>
              <a:rPr lang="en-US" b="1" dirty="0" err="1" smtClean="0"/>
              <a:t>নেত্রকোনা</a:t>
            </a:r>
            <a:r>
              <a:rPr lang="en-US" b="1" dirty="0" smtClean="0"/>
              <a:t>।</a:t>
            </a:r>
          </a:p>
          <a:p>
            <a:r>
              <a:rPr lang="en-US" dirty="0" smtClean="0"/>
              <a:t>ই-</a:t>
            </a:r>
            <a:r>
              <a:rPr lang="en-US" dirty="0" err="1" smtClean="0"/>
              <a:t>মেইলঃ</a:t>
            </a:r>
            <a:r>
              <a:rPr lang="en-US" dirty="0" smtClean="0"/>
              <a:t> mdmalek163@gmail.com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8354" y="2187579"/>
            <a:ext cx="3488267" cy="3242378"/>
          </a:xfrm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err="1" smtClean="0"/>
              <a:t>বিষয়ঃ</a:t>
            </a:r>
            <a:r>
              <a:rPr lang="en-US" b="1" dirty="0" smtClean="0"/>
              <a:t> </a:t>
            </a:r>
            <a:r>
              <a:rPr lang="en-US" b="1" dirty="0" err="1" smtClean="0"/>
              <a:t>তথ্য</a:t>
            </a:r>
            <a:r>
              <a:rPr lang="en-US" b="1" dirty="0" smtClean="0"/>
              <a:t> ও </a:t>
            </a:r>
            <a:r>
              <a:rPr lang="en-US" b="1" dirty="0" err="1" smtClean="0"/>
              <a:t>যোগাযোগ</a:t>
            </a:r>
            <a:r>
              <a:rPr lang="en-US" b="1" dirty="0" smtClean="0"/>
              <a:t> </a:t>
            </a:r>
            <a:r>
              <a:rPr lang="en-US" b="1" dirty="0" err="1" smtClean="0"/>
              <a:t>প্রযুক্তি</a:t>
            </a:r>
            <a:endParaRPr lang="en-US" b="1" dirty="0" smtClean="0"/>
          </a:p>
          <a:p>
            <a:r>
              <a:rPr lang="en-US" b="1" dirty="0" err="1" smtClean="0"/>
              <a:t>শ্রেণীঃ</a:t>
            </a:r>
            <a:r>
              <a:rPr lang="en-US" b="1" dirty="0" smtClean="0"/>
              <a:t> </a:t>
            </a:r>
            <a:r>
              <a:rPr lang="en-US" b="1" dirty="0" err="1" smtClean="0"/>
              <a:t>সপ্তম</a:t>
            </a:r>
            <a:endParaRPr lang="en-US" b="1" dirty="0" smtClean="0"/>
          </a:p>
          <a:p>
            <a:r>
              <a:rPr lang="en-US" b="1" dirty="0" err="1" smtClean="0"/>
              <a:t>দ্বিতীয়</a:t>
            </a:r>
            <a:r>
              <a:rPr lang="en-US" b="1" dirty="0" smtClean="0"/>
              <a:t> </a:t>
            </a:r>
            <a:r>
              <a:rPr lang="en-US" b="1" dirty="0" err="1" smtClean="0"/>
              <a:t>অধ্যায়</a:t>
            </a:r>
            <a:endParaRPr lang="en-US" b="1" dirty="0" smtClean="0"/>
          </a:p>
          <a:p>
            <a:r>
              <a:rPr lang="en-US" b="1" dirty="0" smtClean="0"/>
              <a:t>পাঠ-৮ ও ৯।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8" y="156464"/>
            <a:ext cx="1389888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94444E-6 -1.11111E-6 L -1.94444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7 3.33333E-6 L 2.77778E-7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3.7037E-6 L -2.22222E-6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10889" y="2748514"/>
            <a:ext cx="1545133" cy="1545133"/>
            <a:chOff x="5736977" y="1007820"/>
            <a:chExt cx="1545133" cy="1545133"/>
          </a:xfrm>
        </p:grpSpPr>
        <p:sp>
          <p:nvSpPr>
            <p:cNvPr id="4" name="Oval 3"/>
            <p:cNvSpPr/>
            <p:nvPr/>
          </p:nvSpPr>
          <p:spPr>
            <a:xfrm>
              <a:off x="5736977" y="1007820"/>
              <a:ext cx="1545133" cy="1545133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 txBox="1"/>
            <p:nvPr/>
          </p:nvSpPr>
          <p:spPr>
            <a:xfrm>
              <a:off x="5963256" y="1234099"/>
              <a:ext cx="1092575" cy="10925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128" y="1226062"/>
            <a:ext cx="1548518" cy="1548518"/>
          </a:xfrm>
          <a:prstGeom prst="rect">
            <a:avLst/>
          </a:prstGeom>
          <a:ln w="38100">
            <a:noFill/>
          </a:ln>
        </p:spPr>
      </p:pic>
      <p:pic>
        <p:nvPicPr>
          <p:cNvPr id="10" name="Picture 4" descr="C:\Users\User\Documents\Desktop\content\ttttttttttttttttttttttttttt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865" y="2420745"/>
            <a:ext cx="2438400" cy="202042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 descr="C:\Users\User\Documents\Desktop\ert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7978" y="2139930"/>
            <a:ext cx="3115809" cy="196180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6" descr="C:\Users\User\Documents\Desktop\content\gfgfgfgfgfgfgfg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8054" y="4694073"/>
            <a:ext cx="3178870" cy="1996133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9" descr="C:\Users\User\Documents\Desktop\content\rrrrrrrrrrrrrrrrrrrrrrrrrrrrrr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1778" y="4694073"/>
            <a:ext cx="2672586" cy="186746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11" y="4800917"/>
            <a:ext cx="2348089" cy="1782443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02289" y="254808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ছবিগুলি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ভালভাবে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লক্ষ্য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1936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err="1" smtClean="0"/>
              <a:t>কম্পিউটার</a:t>
            </a:r>
            <a:r>
              <a:rPr lang="en-US" b="1" dirty="0" smtClean="0"/>
              <a:t> </a:t>
            </a:r>
            <a:r>
              <a:rPr lang="en-US" b="1" dirty="0" err="1" smtClean="0"/>
              <a:t>সংশ্লিষ্ট</a:t>
            </a:r>
            <a:r>
              <a:rPr lang="en-US" b="1" dirty="0" smtClean="0"/>
              <a:t> </a:t>
            </a:r>
            <a:r>
              <a:rPr lang="en-US" b="1" dirty="0" err="1" smtClean="0"/>
              <a:t>যন্ত্রপাতি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err="1" smtClean="0"/>
              <a:t>ইনপুট</a:t>
            </a:r>
            <a:r>
              <a:rPr lang="en-US" b="1" dirty="0" smtClean="0"/>
              <a:t> </a:t>
            </a:r>
            <a:r>
              <a:rPr lang="en-US" b="1" dirty="0" err="1" smtClean="0"/>
              <a:t>ডিভাইস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735" y="2648644"/>
            <a:ext cx="205453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শেষে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শিক্ষার্থীরা</a:t>
            </a:r>
            <a:r>
              <a:rPr lang="en-US" dirty="0" smtClean="0"/>
              <a:t>……..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599" y="1930400"/>
            <a:ext cx="7078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  </a:t>
            </a:r>
            <a:r>
              <a:rPr lang="en-US" dirty="0" err="1" smtClean="0"/>
              <a:t>কম্পিউটার</a:t>
            </a:r>
            <a:r>
              <a:rPr lang="en-US" dirty="0" smtClean="0"/>
              <a:t> </a:t>
            </a:r>
            <a:r>
              <a:rPr lang="en-US" dirty="0" err="1" smtClean="0"/>
              <a:t>সংশ্লিষ্ট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ইনপুট</a:t>
            </a:r>
            <a:r>
              <a:rPr lang="en-US" dirty="0" smtClean="0"/>
              <a:t> </a:t>
            </a:r>
            <a:r>
              <a:rPr lang="en-US" dirty="0" err="1" smtClean="0"/>
              <a:t>ডিভাইস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 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ইনপুট</a:t>
            </a:r>
            <a:r>
              <a:rPr lang="en-US" dirty="0" smtClean="0"/>
              <a:t> </a:t>
            </a:r>
            <a:r>
              <a:rPr lang="en-US" dirty="0" err="1" smtClean="0"/>
              <a:t>ডিভাইস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 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ইনপুট</a:t>
            </a:r>
            <a:r>
              <a:rPr lang="en-US" dirty="0" smtClean="0"/>
              <a:t> </a:t>
            </a:r>
            <a:r>
              <a:rPr lang="en-US" dirty="0" err="1" smtClean="0"/>
              <a:t>ডিভাইস</a:t>
            </a:r>
            <a:r>
              <a:rPr lang="en-US" dirty="0" smtClean="0"/>
              <a:t> </a:t>
            </a:r>
            <a:r>
              <a:rPr lang="en-US" dirty="0" err="1" smtClean="0"/>
              <a:t>দেখে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সনাক্ত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2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75" y="122929"/>
            <a:ext cx="4224894" cy="2773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1866" y="2336799"/>
            <a:ext cx="129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err="1" smtClean="0"/>
              <a:t>কীবোর্ড</a:t>
            </a:r>
            <a:endParaRPr lang="en-US" sz="2400" dirty="0"/>
          </a:p>
        </p:txBody>
      </p:sp>
      <p:pic>
        <p:nvPicPr>
          <p:cNvPr id="8" name="Picture 1" descr="C:\Users\User\Documents\Desktop\content\Logitech_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8869" y="3558823"/>
            <a:ext cx="40386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923822" y="6344355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মাউস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ocuments\Desktop\content\ttttttttttttttttttttttttttt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378" y="369711"/>
            <a:ext cx="414448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1591733"/>
            <a:ext cx="174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মাইক্রোফোন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822223" y="15340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5733" y="4730044"/>
            <a:ext cx="71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নতুন</a:t>
            </a:r>
            <a:r>
              <a:rPr lang="en-US" dirty="0" smtClean="0"/>
              <a:t> </a:t>
            </a:r>
            <a:r>
              <a:rPr lang="en-US" dirty="0" err="1" smtClean="0"/>
              <a:t>শিখলামঃ</a:t>
            </a:r>
            <a:r>
              <a:rPr lang="en-US" dirty="0" smtClean="0"/>
              <a:t> </a:t>
            </a:r>
            <a:r>
              <a:rPr lang="en-US" dirty="0" err="1" smtClean="0"/>
              <a:t>স্ক্রল</a:t>
            </a:r>
            <a:r>
              <a:rPr lang="en-US" dirty="0" smtClean="0"/>
              <a:t> </a:t>
            </a:r>
            <a:r>
              <a:rPr lang="en-US" dirty="0" err="1" smtClean="0"/>
              <a:t>চক্র</a:t>
            </a:r>
            <a:r>
              <a:rPr lang="en-US" dirty="0" smtClean="0"/>
              <a:t>(</a:t>
            </a:r>
            <a:r>
              <a:rPr lang="en-US" dirty="0" err="1" smtClean="0"/>
              <a:t>হুইল</a:t>
            </a:r>
            <a:r>
              <a:rPr lang="en-US" dirty="0" smtClean="0"/>
              <a:t>), </a:t>
            </a:r>
            <a:r>
              <a:rPr lang="en-US" dirty="0" err="1" smtClean="0"/>
              <a:t>আইকন</a:t>
            </a:r>
            <a:r>
              <a:rPr lang="en-US" dirty="0" smtClean="0"/>
              <a:t>,  </a:t>
            </a:r>
            <a:r>
              <a:rPr lang="en-US" dirty="0" err="1" smtClean="0"/>
              <a:t>ভয়েস</a:t>
            </a:r>
            <a:r>
              <a:rPr lang="en-US" dirty="0" smtClean="0"/>
              <a:t> </a:t>
            </a:r>
            <a:r>
              <a:rPr lang="en-US" dirty="0" err="1" smtClean="0"/>
              <a:t>রিকগনিশন</a:t>
            </a:r>
            <a:r>
              <a:rPr lang="en-US" dirty="0" smtClean="0"/>
              <a:t>, </a:t>
            </a:r>
            <a:r>
              <a:rPr lang="en-US" dirty="0" err="1" smtClean="0"/>
              <a:t>মাইক্রোফোন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1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User\Documents\Desktop\content\gfgfgfgfgfgfgfg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1283" y="4066823"/>
            <a:ext cx="4125884" cy="2590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17689" y="4798983"/>
            <a:ext cx="161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ওয়েব</a:t>
            </a:r>
            <a:r>
              <a:rPr lang="en-US" dirty="0" smtClean="0"/>
              <a:t> </a:t>
            </a:r>
            <a:r>
              <a:rPr lang="en-US" dirty="0" err="1" smtClean="0"/>
              <a:t>ক্যাম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551288" y="11288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280355" y="47413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User\Documents\Desktop\er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825" y="428977"/>
            <a:ext cx="41148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25778" y="1128889"/>
            <a:ext cx="205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ডিজিটাল</a:t>
            </a:r>
            <a:r>
              <a:rPr lang="en-US" dirty="0" smtClean="0"/>
              <a:t> </a:t>
            </a:r>
            <a:r>
              <a:rPr lang="en-US" dirty="0" err="1" smtClean="0"/>
              <a:t>ক্যামেরা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3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893" y="3496354"/>
            <a:ext cx="4352921" cy="330431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42618" y="48017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9955" y="4801759"/>
            <a:ext cx="308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ওএমআর</a:t>
            </a:r>
            <a:r>
              <a:rPr lang="en-US" dirty="0" smtClean="0"/>
              <a:t> (OMR)</a:t>
            </a:r>
            <a:endParaRPr lang="en-US" dirty="0"/>
          </a:p>
        </p:txBody>
      </p:sp>
      <p:pic>
        <p:nvPicPr>
          <p:cNvPr id="9" name="Picture 9" descr="C:\Users\User\Documents\Desktop\content\rrrrrrrrrrrrrrrrrrrrrrrrrrrrr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9674" y="132644"/>
            <a:ext cx="4143984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44" y="797086"/>
            <a:ext cx="1347333" cy="49991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709276" y="8244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</TotalTime>
  <Words>192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Wingdings</vt:lpstr>
      <vt:lpstr>Wingdings 3</vt:lpstr>
      <vt:lpstr>Facet</vt:lpstr>
      <vt:lpstr>স্বাগতম</vt:lpstr>
      <vt:lpstr>উপস্থাপনায়</vt:lpstr>
      <vt:lpstr> </vt:lpstr>
      <vt:lpstr> কম্পিউটার সংশ্লিষ্ট যন্ত্রপাতি   ইনপুট ডিভাইস</vt:lpstr>
      <vt:lpstr>এই পাঠ শেষে শিক্ষার্থীরা……..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JS COM</dc:creator>
  <cp:lastModifiedBy>JS COM</cp:lastModifiedBy>
  <cp:revision>24</cp:revision>
  <dcterms:created xsi:type="dcterms:W3CDTF">2020-05-14T06:16:16Z</dcterms:created>
  <dcterms:modified xsi:type="dcterms:W3CDTF">2020-05-15T04:59:03Z</dcterms:modified>
</cp:coreProperties>
</file>