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4" r:id="rId3"/>
    <p:sldId id="260" r:id="rId4"/>
    <p:sldId id="261" r:id="rId5"/>
    <p:sldId id="262" r:id="rId6"/>
    <p:sldId id="292" r:id="rId7"/>
    <p:sldId id="264" r:id="rId8"/>
    <p:sldId id="265" r:id="rId9"/>
    <p:sldId id="275" r:id="rId10"/>
    <p:sldId id="293" r:id="rId11"/>
    <p:sldId id="286" r:id="rId12"/>
    <p:sldId id="266" r:id="rId13"/>
    <p:sldId id="289" r:id="rId14"/>
    <p:sldId id="278" r:id="rId15"/>
    <p:sldId id="279" r:id="rId16"/>
    <p:sldId id="274" r:id="rId17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610"/>
    <a:srgbClr val="FF3300"/>
    <a:srgbClr val="CC0000"/>
    <a:srgbClr val="33CC33"/>
    <a:srgbClr val="9A2681"/>
    <a:srgbClr val="CFF5F5"/>
    <a:srgbClr val="D9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" y="-6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306-96F7-4967-ACCA-AE4E8CA2CA18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869-B4F1-4A93-AF82-19B8AF5E0DBC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26-F350-40F0-A4C6-4D975426666A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FD0-ED1C-425B-A461-E4977F7327B0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5B63-3749-4241-AF13-280265A5B562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B65-1351-4ACB-B2D3-262ED57D20BD}" type="datetime1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0AA-56A3-4FFA-9DD3-B04F5EFBDCD2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A134B-C7E9-4F26-B2F6-E6095412B917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3" name="chimes.wav"/>
          </p:stSnd>
        </p:sndAc>
      </p:transition>
    </mc:Choice>
    <mc:Fallback xmlns="">
      <p:transition spd="slow">
        <p:checker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269544"/>
            <a:ext cx="11851944" cy="6324600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2892759" y="1219200"/>
            <a:ext cx="3736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840" y="2743200"/>
            <a:ext cx="4521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" name="Rectangle 1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7737" y="538162"/>
            <a:ext cx="699170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315200" cy="3809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2" y="5559266"/>
            <a:ext cx="121920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1208" y="5559266"/>
            <a:ext cx="3633361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8" name="Rectangle 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8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0900" y="337023"/>
            <a:ext cx="5100992" cy="689910"/>
          </a:xfrm>
          <a:prstGeom prst="snip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543326" y="365080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24413"/>
            <a:ext cx="7238999" cy="531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230" y="6332786"/>
            <a:ext cx="99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পৃষ্ঠা-৬০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7" name="Rectangle 6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94117" y="774799"/>
            <a:ext cx="2379650" cy="619125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5130" y="2062162"/>
            <a:ext cx="624027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36" y="3290887"/>
            <a:ext cx="11258264" cy="2111216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বেআইনি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6" name="Rectangle 5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650" y="488285"/>
            <a:ext cx="2617615" cy="703551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832" y="4886325"/>
            <a:ext cx="10306336" cy="136207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9" y="1583865"/>
            <a:ext cx="5347648" cy="299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8510" r="7366" b="9184"/>
          <a:stretch/>
        </p:blipFill>
        <p:spPr>
          <a:xfrm>
            <a:off x="6338248" y="1600200"/>
            <a:ext cx="5334000" cy="29995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9" name="Rectangle 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4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3291" y="258168"/>
            <a:ext cx="2365709" cy="967978"/>
          </a:xfrm>
          <a:prstGeom prst="round2Same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4152" y="1463720"/>
            <a:ext cx="94488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752" y="4871112"/>
            <a:ext cx="468376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597" y="2253016"/>
            <a:ext cx="468376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833" y="3126472"/>
            <a:ext cx="468376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027" y="3984008"/>
            <a:ext cx="468376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548" y="5754469"/>
            <a:ext cx="468376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2274625"/>
            <a:ext cx="4038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বেআইনি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3124200"/>
            <a:ext cx="4038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ফুটপাতে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3984008"/>
            <a:ext cx="4038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1000" y="4871112"/>
            <a:ext cx="4038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5754468"/>
            <a:ext cx="4038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stCxn id="15" idx="3"/>
            <a:endCxn id="21" idx="1"/>
          </p:cNvCxnSpPr>
          <p:nvPr/>
        </p:nvCxnSpPr>
        <p:spPr>
          <a:xfrm>
            <a:off x="5552365" y="2576182"/>
            <a:ext cx="2448635" cy="173099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  <a:endCxn id="19" idx="1"/>
          </p:cNvCxnSpPr>
          <p:nvPr/>
        </p:nvCxnSpPr>
        <p:spPr>
          <a:xfrm flipV="1">
            <a:off x="5562601" y="2597791"/>
            <a:ext cx="2438399" cy="85184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20" idx="1"/>
          </p:cNvCxnSpPr>
          <p:nvPr/>
        </p:nvCxnSpPr>
        <p:spPr>
          <a:xfrm flipV="1">
            <a:off x="5522795" y="3447366"/>
            <a:ext cx="2478205" cy="85980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3"/>
            <a:endCxn id="23" idx="1"/>
          </p:cNvCxnSpPr>
          <p:nvPr/>
        </p:nvCxnSpPr>
        <p:spPr>
          <a:xfrm>
            <a:off x="5520520" y="5194278"/>
            <a:ext cx="2480480" cy="88335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22" idx="1"/>
          </p:cNvCxnSpPr>
          <p:nvPr/>
        </p:nvCxnSpPr>
        <p:spPr>
          <a:xfrm flipV="1">
            <a:off x="5503316" y="5194278"/>
            <a:ext cx="2497684" cy="88335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8" name="Rectangle 2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1774" y="402608"/>
            <a:ext cx="2623786" cy="703551"/>
          </a:xfrm>
          <a:prstGeom prst="round2Diag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40" y="5627370"/>
            <a:ext cx="11277600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72" y="1371600"/>
            <a:ext cx="5837422" cy="37338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5" name="Group 4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6" name="Rectangle 5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/>
          <a:stretch/>
        </p:blipFill>
        <p:spPr>
          <a:xfrm>
            <a:off x="475745" y="2630744"/>
            <a:ext cx="2949495" cy="38462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670064" y="423208"/>
            <a:ext cx="7385275" cy="193899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6000" b="1" dirty="0">
              <a:ln>
                <a:solidFill>
                  <a:srgbClr val="002060"/>
                </a:solidFill>
              </a:ln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/>
          <a:stretch/>
        </p:blipFill>
        <p:spPr>
          <a:xfrm>
            <a:off x="3273537" y="2630744"/>
            <a:ext cx="2953255" cy="3846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/>
          <a:stretch/>
        </p:blipFill>
        <p:spPr>
          <a:xfrm>
            <a:off x="6092937" y="2630745"/>
            <a:ext cx="2949495" cy="3846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/>
          <a:stretch/>
        </p:blipFill>
        <p:spPr>
          <a:xfrm>
            <a:off x="8912337" y="2630744"/>
            <a:ext cx="2953255" cy="379839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Group 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9" name="Rectangle 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00" y="2697622"/>
            <a:ext cx="1324346" cy="628410"/>
          </a:xfrm>
          <a:prstGeom prst="snip2SameRect">
            <a:avLst/>
          </a:prstGeom>
          <a:noFill/>
          <a:ln w="5715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6248400" y="2357387"/>
            <a:ext cx="1786474" cy="13764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468230"/>
            <a:ext cx="2138151" cy="22664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glow>
              <a:schemeClr val="accent1">
                <a:alpha val="89000"/>
              </a:schemeClr>
            </a:glow>
            <a:outerShdw blurRad="254000" algn="tl" rotWithShape="0">
              <a:srgbClr val="000000">
                <a:alpha val="43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z="69850"/>
        </p:spPr>
      </p:pic>
      <p:sp>
        <p:nvSpPr>
          <p:cNvPr id="6" name="TextBox 5"/>
          <p:cNvSpPr txBox="1"/>
          <p:nvPr/>
        </p:nvSpPr>
        <p:spPr>
          <a:xfrm>
            <a:off x="533400" y="4038600"/>
            <a:ext cx="5038302" cy="2315528"/>
          </a:xfrm>
          <a:prstGeom prst="wedgeRoundRectCallout">
            <a:avLst>
              <a:gd name="adj1" fmla="val 1379"/>
              <a:gd name="adj2" fmla="val -74831"/>
              <a:gd name="adj3" fmla="val 16667"/>
            </a:avLst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দ্দিন, ভোলা।</a:t>
            </a:r>
            <a:endParaRPr lang="en-US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143" y="2662187"/>
            <a:ext cx="1625333" cy="681038"/>
          </a:xfrm>
          <a:prstGeom prst="round2DiagRect">
            <a:avLst/>
          </a:prstGeom>
          <a:noFill/>
          <a:ln w="57150">
            <a:solidFill>
              <a:srgbClr val="7030A0"/>
            </a:solidFill>
            <a:prstDash val="solid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642575"/>
            <a:ext cx="114500" cy="506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533400"/>
            <a:ext cx="2580775" cy="8442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7852" y="4077146"/>
            <a:ext cx="5628230" cy="2009061"/>
          </a:xfrm>
          <a:prstGeom prst="wedgeRoundRectCallout">
            <a:avLst>
              <a:gd name="adj1" fmla="val -34654"/>
              <a:gd name="adj2" fmla="val -76759"/>
              <a:gd name="adj3" fmla="val 16667"/>
            </a:avLst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2" name="Rectangle 11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379" y="76200"/>
            <a:ext cx="6092485" cy="1438632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504" y="410568"/>
            <a:ext cx="7190096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60" y="1621893"/>
            <a:ext cx="7190096" cy="38519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77115" y="5754805"/>
            <a:ext cx="3969551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594" y="414443"/>
            <a:ext cx="8627604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125" y="5750256"/>
            <a:ext cx="9691283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1" name="Rectangle 10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9" grpId="0"/>
      <p:bldP spid="19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946" y="375155"/>
            <a:ext cx="3028109" cy="703551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3549" y="5553254"/>
            <a:ext cx="4648743" cy="771346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লঙ্ঘন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20"/>
          <a:stretch/>
        </p:blipFill>
        <p:spPr>
          <a:xfrm>
            <a:off x="2476500" y="1371601"/>
            <a:ext cx="7239000" cy="4206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6" name="Rectangle 5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835" y="469584"/>
            <a:ext cx="2064620" cy="619125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80864"/>
            <a:ext cx="4668835" cy="612934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64" y="2514600"/>
            <a:ext cx="12088504" cy="3030289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.২.১: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7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.২.২: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7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৩.২.৩: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8" name="Rectangle 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1075" y="173082"/>
            <a:ext cx="6784148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2" y="1088408"/>
            <a:ext cx="5640923" cy="464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88408"/>
            <a:ext cx="5638800" cy="463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9872" y="167394"/>
            <a:ext cx="4986028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88408"/>
            <a:ext cx="7315199" cy="4643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7730" y="5929952"/>
            <a:ext cx="90678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দাড়িয়েছে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088408"/>
            <a:ext cx="7315199" cy="4634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9601" y="5926754"/>
            <a:ext cx="563039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52" y="1066800"/>
            <a:ext cx="5651155" cy="4634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41" y="1066800"/>
            <a:ext cx="5640923" cy="4591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752" y="5953914"/>
            <a:ext cx="118110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অস্বচ্ছলতার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5" name="Rectangle 14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4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828E-7 0.00069 L 0.25 0.000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0" grpId="0"/>
      <p:bldP spid="10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82015" y="5638800"/>
            <a:ext cx="517302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খেত-খামারে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7315200" cy="4114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1075" y="228600"/>
            <a:ext cx="6784148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352" y="236560"/>
            <a:ext cx="62484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7315200" cy="4114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28664" y="228600"/>
            <a:ext cx="62484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5712" y="5646760"/>
            <a:ext cx="517302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7315199" cy="4114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34352" y="233362"/>
            <a:ext cx="62484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6352" y="5635466"/>
            <a:ext cx="471582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143000"/>
            <a:ext cx="7315198" cy="41147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34352" y="228600"/>
            <a:ext cx="62484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552" y="5635466"/>
            <a:ext cx="533399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কলকারখানায়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23" y="345744"/>
            <a:ext cx="4224033" cy="26079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23" y="3179397"/>
            <a:ext cx="4224033" cy="2607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3098"/>
            <a:ext cx="4199799" cy="26079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86751"/>
            <a:ext cx="4199799" cy="26079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90554" y="5832144"/>
            <a:ext cx="913203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বয়সী-শিশুদের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বেআইনি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30" name="Rectangle 29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" grpId="0"/>
      <p:bldP spid="11" grpId="1"/>
      <p:bldP spid="12" grpId="0"/>
      <p:bldP spid="12" grpId="1"/>
      <p:bldP spid="15" grpId="0"/>
      <p:bldP spid="15" grpId="1"/>
      <p:bldP spid="17" grpId="0"/>
      <p:bldP spid="17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5569" y="152400"/>
            <a:ext cx="770757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353" y="5638800"/>
            <a:ext cx="802260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ফুটপাতে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5" y="1047464"/>
            <a:ext cx="6055056" cy="4155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8833"/>
          <a:stretch/>
        </p:blipFill>
        <p:spPr>
          <a:xfrm>
            <a:off x="6555475" y="1047464"/>
            <a:ext cx="5484125" cy="4155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95699" y="5643562"/>
            <a:ext cx="934403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9" name="Rectangle 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908" y="357120"/>
            <a:ext cx="7059868" cy="615553"/>
          </a:xfrm>
          <a:prstGeom prst="round2DiagRect">
            <a:avLst>
              <a:gd name="adj1" fmla="val 0"/>
              <a:gd name="adj2" fmla="val 0"/>
            </a:avLst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441" y="5719762"/>
            <a:ext cx="691144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7637" r="7185" b="7952"/>
          <a:stretch/>
        </p:blipFill>
        <p:spPr>
          <a:xfrm>
            <a:off x="1039355" y="1377285"/>
            <a:ext cx="4766917" cy="4009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945" y="5443184"/>
            <a:ext cx="11353800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1096" y="359392"/>
            <a:ext cx="6369896" cy="615553"/>
          </a:xfrm>
          <a:prstGeom prst="round2DiagRect">
            <a:avLst>
              <a:gd name="adj1" fmla="val 0"/>
              <a:gd name="adj2" fmla="val 0"/>
            </a:avLst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01168"/>
            <a:ext cx="4766917" cy="4009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9" name="Rectangle 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Slipstream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5697</TotalTime>
  <Words>456</Words>
  <Application>Microsoft Office PowerPoint</Application>
  <PresentationFormat>Custom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701</cp:revision>
  <dcterms:created xsi:type="dcterms:W3CDTF">2020-03-11T14:55:50Z</dcterms:created>
  <dcterms:modified xsi:type="dcterms:W3CDTF">2020-05-16T02:08:54Z</dcterms:modified>
</cp:coreProperties>
</file>