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2" r:id="rId6"/>
    <p:sldId id="259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7" r:id="rId19"/>
    <p:sldId id="271" r:id="rId20"/>
    <p:sldId id="274" r:id="rId21"/>
    <p:sldId id="261" r:id="rId22"/>
    <p:sldId id="280" r:id="rId23"/>
    <p:sldId id="278" r:id="rId24"/>
    <p:sldId id="27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24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93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0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25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91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05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33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92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09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22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D676-9BEE-4BB2-A57A-279031FB773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A69E-43F0-4ADA-8376-E958E134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46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41044" y="186974"/>
            <a:ext cx="7162800" cy="21336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2256" y="699776"/>
            <a:ext cx="226037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" y="2184070"/>
            <a:ext cx="6907509" cy="4657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08" y="2184070"/>
            <a:ext cx="5163402" cy="4673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01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82" y="831149"/>
            <a:ext cx="6560024" cy="2829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2448" y="4312693"/>
            <a:ext cx="675564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গৌতমবুদ্ধের জন্মদিন উপলক্ষ্যে এ উৎসব পালন করা হয়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6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71" y="1122110"/>
            <a:ext cx="6478138" cy="308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547" y="4943900"/>
            <a:ext cx="857079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সময় বৌদ্ধধর্মের অনুসারীগন বিশেষ প্রার্থনা করে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02" y="645766"/>
            <a:ext cx="5640234" cy="2783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2382" y="3999931"/>
            <a:ext cx="528168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শিশুরাও তাতে আন্দদের সাথে অংশগ্রহন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7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2" y="5438406"/>
            <a:ext cx="500872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মাঘী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পূর্নিমাও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98" y="1479232"/>
            <a:ext cx="7429500" cy="338137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5818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914" y="155585"/>
            <a:ext cx="349758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 ছবি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50" y="1460311"/>
            <a:ext cx="5715000" cy="37603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5" y="1460311"/>
            <a:ext cx="5330586" cy="3760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32" y="559558"/>
            <a:ext cx="428539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খ্রিষ্টানদের প্রধান ধর্মীয় উৎসব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0515" y="5732060"/>
            <a:ext cx="601593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খ্রিষ্টানদের প্রধান ধর্মীয়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বড়দিন।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42" y="1397048"/>
            <a:ext cx="7038975" cy="3952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21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13" y="668740"/>
            <a:ext cx="6753225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8717" y="5431809"/>
            <a:ext cx="857534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 ২৫শে ডিসেম্বর যিশু খ্রিষ্টের জন্মদিন পালন করা হয়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0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426720"/>
            <a:ext cx="7531744" cy="3765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26" y="4631594"/>
            <a:ext cx="685117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দিনে গির্জায় প্রার্থনা করেন।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50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8" y="803853"/>
            <a:ext cx="7127685" cy="3480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313" y="4872249"/>
            <a:ext cx="575935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অপরকে উপহার দেয়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6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06" y="672298"/>
            <a:ext cx="9207394" cy="3427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4143" y="4558352"/>
            <a:ext cx="728790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মিলে আনন্দ ওখাওয়া দাওয়া করেন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4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4832" y="685800"/>
            <a:ext cx="22860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438" y="2286000"/>
            <a:ext cx="4495800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কাহারডাঙ্গা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Ujjwal\personal\Batayan\Picture\IMG_20200314_102224.jpg"/>
          <p:cNvPicPr>
            <a:picLocks noChangeAspect="1" noChangeArrowheads="1"/>
          </p:cNvPicPr>
          <p:nvPr/>
        </p:nvPicPr>
        <p:blipFill>
          <a:blip r:embed="rId2" cstate="print"/>
          <a:srcRect t="2609" r="17969"/>
          <a:stretch>
            <a:fillRect/>
          </a:stretch>
        </p:blipFill>
        <p:spPr bwMode="auto">
          <a:xfrm>
            <a:off x="6938200" y="449183"/>
            <a:ext cx="3429000" cy="577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72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87" y="1037195"/>
            <a:ext cx="7793062" cy="341288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1944805" y="5020101"/>
            <a:ext cx="806582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খ্রিষ্টধর্মের মানুষ গুড ফ্রাইডে ও ইস্টার সানডে পালন 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5220" y="228600"/>
            <a:ext cx="489966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080" y="3634740"/>
            <a:ext cx="893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270" y="2000399"/>
            <a:ext cx="10469880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ওখ্রিষ্ট ধর্মের লোকেদের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8250286"/>
              </p:ext>
            </p:extLst>
          </p:nvPr>
        </p:nvGraphicFramePr>
        <p:xfrm>
          <a:off x="2240280" y="2994661"/>
          <a:ext cx="8075930" cy="3584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7965"/>
                <a:gridCol w="4037965"/>
              </a:tblGrid>
              <a:tr h="507492"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বৌ</a:t>
                      </a:r>
                      <a:r>
                        <a:rPr lang="en-US" sz="9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দ্ধ</a:t>
                      </a:r>
                      <a:endParaRPr lang="en-US" sz="9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খ্রিষ্ট</a:t>
                      </a:r>
                      <a:endParaRPr lang="en-US" sz="8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74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74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30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407994"/>
            <a:ext cx="6309360" cy="484040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92136" y="313900"/>
            <a:ext cx="402609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4639" y="723331"/>
            <a:ext cx="1978926" cy="950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6471" y="2320119"/>
            <a:ext cx="8379725" cy="2831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ক)___________________________বৌদ্ধ ধর্মের প্রধান উৎসব।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3200" dirty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মাঘী পুর্নিমা</a:t>
            </a:r>
            <a:r>
              <a:rPr lang="bn-BD" sz="3200" dirty="0" smtClean="0"/>
              <a:t>__________________________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উৎসব।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গ)খ্রিষ্টানদের বড় উৎসব</a:t>
            </a:r>
            <a:r>
              <a:rPr lang="bn-BD" sz="3200" dirty="0" smtClean="0"/>
              <a:t>_________________________।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/>
              <a:t> </a:t>
            </a:r>
            <a:r>
              <a:rPr lang="bn-BD" sz="3200" dirty="0" smtClean="0"/>
              <a:t>______________________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যিশু খ্রিষ্টের জন্মদিন।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5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8795" y="670105"/>
            <a:ext cx="293426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982" y="2183641"/>
            <a:ext cx="732884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 তোমাদের যে ধর্মীয় উৎসব আছে সেখানে তোমরা কি কি করতে চাও তা পাঁচটি বাক্যে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545911"/>
            <a:ext cx="9444251" cy="480493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07474" y="1869744"/>
            <a:ext cx="57730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8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51379" y="0"/>
            <a:ext cx="6608701" cy="2468880"/>
          </a:xfrm>
          <a:prstGeom prst="horizontalScrol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1107878" y="2636520"/>
            <a:ext cx="10570775" cy="3864363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বিষয়ঃবাংলাদেশ ওবিশ্ব পরিচয়।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শ্রেণিঃ৩য়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শিরোনামঃমিলেমিশে করি কাজ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সময়ঃ৪৫মিনিট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2584" y="932786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7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998470" y="1949007"/>
            <a:ext cx="5253990" cy="2379165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সৃস্টি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0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140" y="388620"/>
            <a:ext cx="324612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26" y="1988820"/>
            <a:ext cx="10698480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বসবাসকারী বিভিন্ন ধর্মা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 মানুষের প্রধান প্রধান ধর্মীয় উৎসবের নাম বলতে পারবে।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অনুষ্ঠানে শিশুরা সহপাঠী ও বন্ধুদের সাথে শুভেচ্ছা বিনিময় কর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0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24" y="3845484"/>
            <a:ext cx="693306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প্রধান চারটি ধর্মীয় উৎসবের নাম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3705367" y="972630"/>
            <a:ext cx="4107976" cy="1569493"/>
          </a:xfrm>
          <a:prstGeom prst="flowChartPreparation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পুর্বজ্ঞান যাচাই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4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60420" y="1005840"/>
            <a:ext cx="5554980" cy="155448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3360" y="1321415"/>
            <a:ext cx="422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ঘোষনা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6080" y="3040380"/>
            <a:ext cx="6858000" cy="25603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8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4740" y="182880"/>
            <a:ext cx="349758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 ছবি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8" y="1343122"/>
            <a:ext cx="4650271" cy="29253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198388"/>
            <a:ext cx="4509135" cy="31423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4413026"/>
            <a:ext cx="6905625" cy="22620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511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343188" y="304801"/>
            <a:ext cx="6151332" cy="134407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7084" y="626843"/>
            <a:ext cx="546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বৌদ্ধদের প্রধান ধর্মীয় উৎসব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43" y="1986697"/>
            <a:ext cx="8279130" cy="3831907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902879" y="6034504"/>
            <a:ext cx="5977719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বৌদ্ধপূর্নিমা বৌদ্ধধর্মের প্রধান ধর্মীয় উৎসব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9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250</Words>
  <Application>Microsoft Office PowerPoint</Application>
  <PresentationFormat>Custom</PresentationFormat>
  <Paragraphs>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KAHARDANGA</cp:lastModifiedBy>
  <cp:revision>98</cp:revision>
  <dcterms:created xsi:type="dcterms:W3CDTF">2020-03-04T11:04:07Z</dcterms:created>
  <dcterms:modified xsi:type="dcterms:W3CDTF">2020-05-16T17:27:19Z</dcterms:modified>
</cp:coreProperties>
</file>