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sldIdLst>
    <p:sldId id="256" r:id="rId2"/>
    <p:sldId id="272" r:id="rId3"/>
    <p:sldId id="275" r:id="rId4"/>
    <p:sldId id="296" r:id="rId5"/>
    <p:sldId id="291" r:id="rId6"/>
    <p:sldId id="290" r:id="rId7"/>
    <p:sldId id="293" r:id="rId8"/>
    <p:sldId id="281" r:id="rId9"/>
    <p:sldId id="277" r:id="rId10"/>
    <p:sldId id="294" r:id="rId11"/>
    <p:sldId id="295" r:id="rId12"/>
    <p:sldId id="282" r:id="rId13"/>
    <p:sldId id="269" r:id="rId14"/>
    <p:sldId id="274" r:id="rId15"/>
    <p:sldId id="283" r:id="rId16"/>
    <p:sldId id="299" r:id="rId17"/>
    <p:sldId id="284" r:id="rId18"/>
    <p:sldId id="287" r:id="rId19"/>
    <p:sldId id="288" r:id="rId20"/>
    <p:sldId id="26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628F-7EFD-4A41-BD0C-BEB52C9A5885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E62B-EA82-4CC3-8D95-02873D96B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5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628F-7EFD-4A41-BD0C-BEB52C9A5885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E62B-EA82-4CC3-8D95-02873D96B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628F-7EFD-4A41-BD0C-BEB52C9A5885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E62B-EA82-4CC3-8D95-02873D96B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0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628F-7EFD-4A41-BD0C-BEB52C9A5885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E62B-EA82-4CC3-8D95-02873D96B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2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628F-7EFD-4A41-BD0C-BEB52C9A5885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E62B-EA82-4CC3-8D95-02873D96B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628F-7EFD-4A41-BD0C-BEB52C9A5885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E62B-EA82-4CC3-8D95-02873D96B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8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628F-7EFD-4A41-BD0C-BEB52C9A5885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E62B-EA82-4CC3-8D95-02873D96B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7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628F-7EFD-4A41-BD0C-BEB52C9A5885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E62B-EA82-4CC3-8D95-02873D96B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628F-7EFD-4A41-BD0C-BEB52C9A5885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E62B-EA82-4CC3-8D95-02873D96B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3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628F-7EFD-4A41-BD0C-BEB52C9A5885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5A8E62B-EA82-4CC3-8D95-02873D96B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2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628F-7EFD-4A41-BD0C-BEB52C9A5885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E62B-EA82-4CC3-8D95-02873D96B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0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F14D628F-7EFD-4A41-BD0C-BEB52C9A5885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55A8E62B-EA82-4CC3-8D95-02873D96B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49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71600" y="3429000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>
                <a:solidFill>
                  <a:srgbClr val="00B050"/>
                </a:solidFill>
              </a:rPr>
              <a:t/>
            </a:r>
            <a:br>
              <a:rPr lang="en-US" sz="6000" dirty="0" smtClean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152400"/>
            <a:ext cx="5562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9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06472" y="457200"/>
            <a:ext cx="4038600" cy="1569660"/>
          </a:xfrm>
          <a:prstGeom prst="rect">
            <a:avLst/>
          </a:prstGeom>
          <a:solidFill>
            <a:srgbClr val="00B0F0"/>
          </a:solidFill>
          <a:ln>
            <a:solidFill>
              <a:srgbClr val="460D93"/>
            </a:solidFill>
          </a:ln>
          <a:effectLst>
            <a:outerShdw blurRad="901700" dist="190500" dir="1788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¯^</a:t>
            </a:r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vMZg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86025"/>
            <a:ext cx="6248400" cy="40671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5029200"/>
            <a:ext cx="4343400" cy="11430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chemeClr val="accent1">
                    <a:lumMod val="50000"/>
                  </a:schemeClr>
                </a:solidFill>
              </a:rPr>
              <a:t>হার্ডডিস্ক</a:t>
            </a:r>
            <a:endParaRPr lang="en-US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hard-drive-3_5-in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81000"/>
            <a:ext cx="3886200" cy="3962400"/>
          </a:xfrm>
        </p:spPr>
      </p:pic>
      <p:pic>
        <p:nvPicPr>
          <p:cNvPr id="5" name="Picture 4" descr="hard-drive-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81000"/>
            <a:ext cx="3886200" cy="3962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029200"/>
            <a:ext cx="6096000" cy="14478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</a:rPr>
              <a:t>সিডি</a:t>
            </a:r>
            <a:r>
              <a:rPr lang="en-US" sz="4800" b="1" dirty="0" smtClean="0">
                <a:solidFill>
                  <a:schemeClr val="tx1"/>
                </a:solidFill>
              </a:rPr>
              <a:t>/</a:t>
            </a:r>
            <a:r>
              <a:rPr lang="en-US" sz="4800" b="1" dirty="0" err="1" smtClean="0">
                <a:solidFill>
                  <a:schemeClr val="tx1"/>
                </a:solidFill>
              </a:rPr>
              <a:t>ডিভিডি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প্লেয়ার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download=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457200"/>
            <a:ext cx="6248400" cy="4038600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67000" y="5181600"/>
            <a:ext cx="3505200" cy="12192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8900" b="1" dirty="0" err="1" smtClean="0"/>
              <a:t>কেসিং</a:t>
            </a:r>
            <a:endParaRPr lang="en-US" sz="5400" b="1" dirty="0"/>
          </a:p>
        </p:txBody>
      </p:sp>
      <p:pic>
        <p:nvPicPr>
          <p:cNvPr id="6" name="Picture 5" descr="download=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6436">
            <a:off x="1143000" y="762000"/>
            <a:ext cx="73914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5334000"/>
            <a:ext cx="35052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download=6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3371850" cy="4038600"/>
          </a:xfrm>
          <a:prstGeom prst="ellipse">
            <a:avLst/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ounded Rectangle 8"/>
          <p:cNvSpPr/>
          <p:nvPr/>
        </p:nvSpPr>
        <p:spPr>
          <a:xfrm>
            <a:off x="1066800" y="5105400"/>
            <a:ext cx="2438400" cy="990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600" dirty="0" smtClean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ctr"/>
            <a:r>
              <a:rPr lang="en-US" sz="6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মাউস</a:t>
            </a:r>
            <a:endParaRPr lang="en-US" sz="6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257800" y="4267200"/>
            <a:ext cx="2971800" cy="990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 dirty="0" smtClean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ctr"/>
            <a:r>
              <a:rPr lang="en-US" sz="5400" b="1" dirty="0" err="1" smtClean="0"/>
              <a:t>কিবোর্ড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39165"/>
            <a:ext cx="4495800" cy="210883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dium01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81000"/>
            <a:ext cx="69342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66197" y="5631597"/>
            <a:ext cx="28194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tx1"/>
                </a:solidFill>
              </a:rPr>
              <a:t>মনিটর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3400" y="152400"/>
            <a:ext cx="8001000" cy="4800600"/>
            <a:chOff x="838200" y="0"/>
            <a:chExt cx="7939063" cy="6394579"/>
          </a:xfrm>
        </p:grpSpPr>
        <p:pic>
          <p:nvPicPr>
            <p:cNvPr id="4" name="Picture 3" descr="cse0(34)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0"/>
              <a:ext cx="7649496" cy="6323584"/>
            </a:xfrm>
            <a:prstGeom prst="rect">
              <a:avLst/>
            </a:prstGeom>
          </p:spPr>
        </p:pic>
        <p:pic>
          <p:nvPicPr>
            <p:cNvPr id="3" name="Content Placeholder 3" descr="images (1).jpg"/>
            <p:cNvPicPr>
              <a:picLocks noChangeAspect="1"/>
            </p:cNvPicPr>
            <p:nvPr/>
          </p:nvPicPr>
          <p:blipFill>
            <a:blip r:embed="rId3"/>
            <a:srcRect l="42343" t="35556"/>
            <a:stretch>
              <a:fillRect/>
            </a:stretch>
          </p:blipFill>
          <p:spPr>
            <a:xfrm rot="1970528">
              <a:off x="7558063" y="5001209"/>
              <a:ext cx="1219200" cy="139337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838200" y="5391329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</a:rPr>
              <a:t>একটি</a:t>
            </a:r>
            <a:r>
              <a:rPr lang="en-US" sz="4800" b="1" dirty="0" smtClean="0">
                <a:solidFill>
                  <a:srgbClr val="002060"/>
                </a:solidFill>
              </a:rPr>
              <a:t>  </a:t>
            </a:r>
            <a:r>
              <a:rPr lang="en-US" sz="4800" b="1" dirty="0" err="1" smtClean="0">
                <a:solidFill>
                  <a:srgbClr val="002060"/>
                </a:solidFill>
              </a:rPr>
              <a:t>পূর্ণাঙ্গ</a:t>
            </a:r>
            <a:r>
              <a:rPr lang="en-US" sz="4800" b="1" dirty="0" smtClean="0">
                <a:solidFill>
                  <a:srgbClr val="002060"/>
                </a:solidFill>
              </a:rPr>
              <a:t>   </a:t>
            </a:r>
            <a:r>
              <a:rPr lang="en-US" sz="4800" b="1" dirty="0" err="1" smtClean="0">
                <a:solidFill>
                  <a:srgbClr val="002060"/>
                </a:solidFill>
              </a:rPr>
              <a:t>কম্পিউটার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title"/>
          </p:nvPr>
        </p:nvSpPr>
        <p:spPr>
          <a:xfrm>
            <a:off x="838200" y="3429000"/>
            <a:ext cx="7772400" cy="17526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>
                <a:alpha val="62000"/>
              </a:srgbClr>
            </a:solidFill>
          </a:ln>
          <a:effectLst>
            <a:outerShdw blurRad="50800" dist="38100" dir="5400000" algn="t" rotWithShape="0">
              <a:schemeClr val="accent3">
                <a:lumMod val="60000"/>
                <a:lumOff val="40000"/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cs typeface="ArhialkhanAMJ" pitchFamily="2" charset="0"/>
              </a:rPr>
              <a:t>১। </a:t>
            </a:r>
            <a:r>
              <a:rPr sz="3600" dirty="0" smtClean="0">
                <a:solidFill>
                  <a:srgbClr val="00B050"/>
                </a:solidFill>
                <a:cs typeface="ArhialkhanAMJ" pitchFamily="2" charset="0"/>
              </a:rPr>
              <a:t>CPU</a:t>
            </a:r>
            <a:r>
              <a:rPr lang="en-US" sz="3600" dirty="0">
                <a:solidFill>
                  <a:srgbClr val="00B050"/>
                </a:solidFill>
                <a:cs typeface="ArhialkhanA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cs typeface="ArhialkhanAMJ" pitchFamily="2" charset="0"/>
              </a:rPr>
              <a:t>এর</a:t>
            </a:r>
            <a:r>
              <a:rPr lang="en-US" sz="3600" dirty="0" smtClean="0">
                <a:solidFill>
                  <a:srgbClr val="00B050"/>
                </a:solidFill>
                <a:cs typeface="ArhialkhanA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cs typeface="ArhialkhanAMJ" pitchFamily="2" charset="0"/>
              </a:rPr>
              <a:t>বিভিন্ন</a:t>
            </a:r>
            <a:r>
              <a:rPr lang="en-US" sz="3600" dirty="0" smtClean="0">
                <a:solidFill>
                  <a:srgbClr val="00B050"/>
                </a:solidFill>
                <a:cs typeface="ArhialkhanA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cs typeface="ArhialkhanAMJ" pitchFamily="2" charset="0"/>
              </a:rPr>
              <a:t>অংশের</a:t>
            </a:r>
            <a:r>
              <a:rPr lang="en-US" sz="3600" dirty="0" smtClean="0">
                <a:solidFill>
                  <a:srgbClr val="00B050"/>
                </a:solidFill>
                <a:cs typeface="ArhialkhanA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cs typeface="ArhialkhanAMJ" pitchFamily="2" charset="0"/>
              </a:rPr>
              <a:t>নাম</a:t>
            </a:r>
            <a:r>
              <a:rPr lang="en-US" sz="3600" dirty="0" smtClean="0">
                <a:solidFill>
                  <a:srgbClr val="00B050"/>
                </a:solidFill>
                <a:cs typeface="ArhialkhanA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cs typeface="ArhialkhanAMJ" pitchFamily="2" charset="0"/>
              </a:rPr>
              <a:t>বল</a:t>
            </a:r>
            <a:r>
              <a:rPr lang="en-US" sz="3600" dirty="0" smtClean="0">
                <a:solidFill>
                  <a:srgbClr val="00B050"/>
                </a:solidFill>
                <a:cs typeface="ArhialkhanAMJ" pitchFamily="2" charset="0"/>
              </a:rPr>
              <a:t> |</a:t>
            </a:r>
            <a:r>
              <a:rPr lang="en-US" sz="3600" dirty="0">
                <a:solidFill>
                  <a:srgbClr val="00B050"/>
                </a:solidFill>
                <a:cs typeface="ArhialkhanAMJ" pitchFamily="2" charset="0"/>
              </a:rPr>
              <a:t/>
            </a:r>
            <a:br>
              <a:rPr lang="en-US" sz="3600" dirty="0">
                <a:solidFill>
                  <a:srgbClr val="00B050"/>
                </a:solidFill>
                <a:cs typeface="ArhialkhanAMJ" pitchFamily="2" charset="0"/>
              </a:rPr>
            </a:br>
            <a:r>
              <a:rPr lang="en-US" sz="3600" dirty="0" smtClean="0">
                <a:solidFill>
                  <a:srgbClr val="00B050"/>
                </a:solidFill>
                <a:cs typeface="ArhialkhanAMJ" pitchFamily="2" charset="0"/>
              </a:rPr>
              <a:t/>
            </a:r>
            <a:br>
              <a:rPr lang="en-US" sz="3600" dirty="0" smtClean="0">
                <a:solidFill>
                  <a:srgbClr val="00B050"/>
                </a:solidFill>
                <a:cs typeface="ArhialkhanAMJ" pitchFamily="2" charset="0"/>
              </a:rPr>
            </a:br>
            <a:r>
              <a:rPr lang="en-US" sz="3600" dirty="0" smtClean="0">
                <a:solidFill>
                  <a:srgbClr val="00B050"/>
                </a:solidFill>
                <a:cs typeface="ArhialkhanAMJ" pitchFamily="2" charset="0"/>
              </a:rPr>
              <a:t>২। </a:t>
            </a:r>
            <a:r>
              <a:rPr lang="en-US" sz="3600" dirty="0" err="1" smtClean="0">
                <a:solidFill>
                  <a:srgbClr val="00B050"/>
                </a:solidFill>
                <a:cs typeface="ArhialkhanAMJ" pitchFamily="2" charset="0"/>
              </a:rPr>
              <a:t>কুলিং</a:t>
            </a:r>
            <a:r>
              <a:rPr lang="en-US" sz="3600" dirty="0" smtClean="0">
                <a:solidFill>
                  <a:srgbClr val="00B050"/>
                </a:solidFill>
                <a:cs typeface="ArhialkhanA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cs typeface="ArhialkhanAMJ" pitchFamily="2" charset="0"/>
              </a:rPr>
              <a:t>ফ্যানের</a:t>
            </a:r>
            <a:r>
              <a:rPr lang="en-US" sz="3600" dirty="0" smtClean="0">
                <a:solidFill>
                  <a:srgbClr val="00B050"/>
                </a:solidFill>
                <a:cs typeface="ArhialkhanA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cs typeface="ArhialkhanAMJ" pitchFamily="2" charset="0"/>
              </a:rPr>
              <a:t>কাজ</a:t>
            </a:r>
            <a:r>
              <a:rPr lang="en-US" sz="3600" dirty="0" smtClean="0">
                <a:solidFill>
                  <a:srgbClr val="00B050"/>
                </a:solidFill>
                <a:cs typeface="ArhialkhanA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cs typeface="ArhialkhanAMJ" pitchFamily="2" charset="0"/>
              </a:rPr>
              <a:t>কি</a:t>
            </a:r>
            <a:r>
              <a:rPr lang="en-US" sz="3600" dirty="0" smtClean="0">
                <a:solidFill>
                  <a:srgbClr val="00B050"/>
                </a:solidFill>
                <a:cs typeface="ArhialkhanA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cs typeface="ArhialkhanAMJ" pitchFamily="2" charset="0"/>
              </a:rPr>
              <a:t>বল</a:t>
            </a:r>
            <a:r>
              <a:rPr lang="en-US" sz="3600" dirty="0" smtClean="0">
                <a:solidFill>
                  <a:srgbClr val="00B050"/>
                </a:solidFill>
                <a:cs typeface="ArhialkhanAMJ" pitchFamily="2" charset="0"/>
              </a:rPr>
              <a:t> ?</a:t>
            </a:r>
            <a:endParaRPr lang="en-US" sz="3600" dirty="0" smtClean="0">
              <a:solidFill>
                <a:srgbClr val="00B050"/>
              </a:solidFill>
              <a:latin typeface="SutonnyMJ" pitchFamily="2" charset="0"/>
              <a:cs typeface="ArhialkhanAMJ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5400" y="685800"/>
            <a:ext cx="6400800" cy="1143000"/>
          </a:xfrm>
          <a:prstGeom prst="flowChartTerminator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solidFill>
              <a:srgbClr val="460D93"/>
            </a:solidFill>
          </a:ln>
          <a:effectLst>
            <a:outerShdw dist="2133600" dir="2076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</a:rPr>
              <a:t>একক কাজ</a:t>
            </a:r>
            <a:endParaRPr lang="en-US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381000"/>
            <a:ext cx="54864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057400"/>
            <a:ext cx="7772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hy-AM" sz="6000" b="1" dirty="0" smtClean="0">
                <a:latin typeface="Times New Roman"/>
                <a:cs typeface="Times New Roman"/>
              </a:rPr>
              <a:t>֎</a:t>
            </a:r>
            <a:r>
              <a:rPr lang="en-US" sz="6000" b="1" dirty="0" smtClean="0">
                <a:latin typeface="Times New Roman"/>
                <a:cs typeface="Times New Roman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তৈরীতে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28600"/>
            <a:ext cx="32004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51706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en-US" sz="44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হার্ডওয়্যারের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4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04800"/>
            <a:ext cx="58674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572000"/>
            <a:ext cx="7848600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গুলির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প্রনালী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30096"/>
            <a:ext cx="51054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0884" y="228600"/>
            <a:ext cx="3962400" cy="1107996"/>
          </a:xfrm>
          <a:prstGeom prst="rect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52600" y="1524000"/>
            <a:ext cx="6858000" cy="153988"/>
            <a:chOff x="1828800" y="4191000"/>
            <a:chExt cx="6858000" cy="15398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28800" y="4191000"/>
              <a:ext cx="6477000" cy="1588"/>
            </a:xfrm>
            <a:prstGeom prst="line">
              <a:avLst/>
            </a:prstGeom>
            <a:ln w="19050" cmpd="thickThin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047168" y="4267200"/>
              <a:ext cx="6477000" cy="1588"/>
            </a:xfrm>
            <a:prstGeom prst="line">
              <a:avLst/>
            </a:prstGeom>
            <a:ln w="19050" cmpd="thickThin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209800" y="4343400"/>
              <a:ext cx="6477000" cy="1588"/>
            </a:xfrm>
            <a:prstGeom prst="line">
              <a:avLst/>
            </a:prstGeom>
            <a:ln w="19050" cmpd="thickThin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600200" y="3276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Snip and Round Single Corner Rectangle 1"/>
          <p:cNvSpPr/>
          <p:nvPr/>
        </p:nvSpPr>
        <p:spPr>
          <a:xfrm>
            <a:off x="4876800" y="2133600"/>
            <a:ext cx="3962400" cy="4114800"/>
          </a:xfrm>
          <a:prstGeom prst="snipRoundRect">
            <a:avLst/>
          </a:prstGeom>
          <a:solidFill>
            <a:srgbClr val="92D05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শ্রেনি-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যোগাযোগ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 ৪৫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০৮/০৫/২০২০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304800" y="2133600"/>
            <a:ext cx="4191000" cy="4114800"/>
          </a:xfrm>
          <a:prstGeom prst="snipRoundRect">
            <a:avLst/>
          </a:prstGeom>
          <a:solidFill>
            <a:srgbClr val="92D05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ChandrabatiMatraMJ" pitchFamily="2" charset="0"/>
              </a:rPr>
              <a:t>‡</a:t>
            </a:r>
            <a:r>
              <a:rPr lang="en-US" sz="3200" b="1" dirty="0" err="1">
                <a:solidFill>
                  <a:schemeClr val="tx1"/>
                </a:solidFill>
                <a:latin typeface="ChandrabatiMatraMJ" pitchFamily="2" charset="0"/>
              </a:rPr>
              <a:t>gv</a:t>
            </a:r>
            <a:r>
              <a:rPr lang="en-US" sz="3200" b="1" dirty="0">
                <a:solidFill>
                  <a:schemeClr val="tx1"/>
                </a:solidFill>
                <a:latin typeface="ChandrabatiMatraMJ" pitchFamily="2" charset="0"/>
              </a:rPr>
              <a:t>: ‡</a:t>
            </a:r>
            <a:r>
              <a:rPr lang="en-US" sz="3200" b="1" dirty="0" err="1">
                <a:solidFill>
                  <a:schemeClr val="tx1"/>
                </a:solidFill>
                <a:latin typeface="ChandrabatiMatraMJ" pitchFamily="2" charset="0"/>
              </a:rPr>
              <a:t>gv¯ÍvwdRvi</a:t>
            </a:r>
            <a:r>
              <a:rPr lang="en-US" sz="3200" b="1" dirty="0">
                <a:solidFill>
                  <a:schemeClr val="tx1"/>
                </a:solidFill>
                <a:latin typeface="ChandrabatiMatra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handrabatiMatraMJ" pitchFamily="2" charset="0"/>
              </a:rPr>
              <a:t>ingvb</a:t>
            </a:r>
            <a:endParaRPr lang="en-US" sz="3200" b="1" dirty="0">
              <a:solidFill>
                <a:schemeClr val="tx1"/>
              </a:solidFill>
              <a:latin typeface="ChandrabatiMatraMJ" pitchFamily="2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ChandrabatiMatraMJ" pitchFamily="2" charset="0"/>
              </a:rPr>
              <a:t>	</a:t>
            </a:r>
            <a:r>
              <a:rPr lang="en-US" sz="2800" b="1" dirty="0" err="1">
                <a:solidFill>
                  <a:schemeClr val="tx1"/>
                </a:solidFill>
                <a:latin typeface="ChandrabatiMatraMJ" pitchFamily="2" charset="0"/>
              </a:rPr>
              <a:t>mnKvix</a:t>
            </a:r>
            <a:r>
              <a:rPr lang="en-US" sz="2800" b="1" dirty="0">
                <a:solidFill>
                  <a:schemeClr val="tx1"/>
                </a:solidFill>
                <a:latin typeface="ChandrabatiMatra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handrabatiMatraMJ" pitchFamily="2" charset="0"/>
              </a:rPr>
              <a:t>wkÿK</a:t>
            </a:r>
            <a:endParaRPr lang="en-US" sz="2800" b="1" dirty="0">
              <a:solidFill>
                <a:schemeClr val="tx1"/>
              </a:solidFill>
              <a:latin typeface="ChandrabatiMatraMJ" pitchFamily="2" charset="0"/>
            </a:endParaRPr>
          </a:p>
          <a:p>
            <a:r>
              <a:rPr lang="en-US" sz="4000" b="1" dirty="0">
                <a:solidFill>
                  <a:schemeClr val="tx1"/>
                </a:solidFill>
                <a:latin typeface="ChandrabatiMatraMJ" pitchFamily="2" charset="0"/>
              </a:rPr>
              <a:t>‡</a:t>
            </a:r>
            <a:r>
              <a:rPr lang="en-US" sz="4000" b="1" dirty="0" err="1">
                <a:solidFill>
                  <a:schemeClr val="tx1"/>
                </a:solidFill>
                <a:latin typeface="ChandrabatiMatraMJ" pitchFamily="2" charset="0"/>
              </a:rPr>
              <a:t>LvÆvcvov</a:t>
            </a:r>
            <a:r>
              <a:rPr lang="en-US" sz="4000" b="1" dirty="0">
                <a:solidFill>
                  <a:schemeClr val="tx1"/>
                </a:solidFill>
                <a:latin typeface="ChandrabatiMatra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handrabatiMatraMJ" pitchFamily="2" charset="0"/>
              </a:rPr>
              <a:t>wmwÏKxqv</a:t>
            </a:r>
            <a:r>
              <a:rPr lang="en-US" sz="4000" b="1" dirty="0">
                <a:solidFill>
                  <a:schemeClr val="tx1"/>
                </a:solidFill>
                <a:latin typeface="ChandrabatiMatra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handrabatiMatraMJ" pitchFamily="2" charset="0"/>
              </a:rPr>
              <a:t>dvwhj</a:t>
            </a:r>
            <a:r>
              <a:rPr lang="en-US" sz="4000" b="1" dirty="0">
                <a:solidFill>
                  <a:schemeClr val="tx1"/>
                </a:solidFill>
                <a:latin typeface="ChandrabatiMatra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handrabatiMatraMJ" pitchFamily="2" charset="0"/>
              </a:rPr>
              <a:t>gv</a:t>
            </a:r>
            <a:r>
              <a:rPr lang="en-US" sz="4000" b="1" dirty="0">
                <a:solidFill>
                  <a:schemeClr val="tx1"/>
                </a:solidFill>
                <a:latin typeface="ChandrabatiMatraMJ" pitchFamily="2" charset="0"/>
              </a:rPr>
              <a:t>`ª</a:t>
            </a:r>
            <a:r>
              <a:rPr lang="en-US" sz="4000" b="1" dirty="0" err="1">
                <a:solidFill>
                  <a:schemeClr val="tx1"/>
                </a:solidFill>
                <a:latin typeface="ChandrabatiMatraMJ" pitchFamily="2" charset="0"/>
              </a:rPr>
              <a:t>vmv</a:t>
            </a:r>
            <a:endParaRPr lang="en-US" sz="4000" b="1" dirty="0">
              <a:solidFill>
                <a:schemeClr val="tx1"/>
              </a:solidFill>
              <a:latin typeface="ChandrabatiMatraMJ" pitchFamily="2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ChandrabatiMatraMJ" pitchFamily="2" charset="0"/>
              </a:rPr>
              <a:t>‡</a:t>
            </a:r>
            <a:r>
              <a:rPr lang="en-US" sz="2800" b="1" dirty="0" err="1">
                <a:solidFill>
                  <a:schemeClr val="tx1"/>
                </a:solidFill>
                <a:latin typeface="ChandrabatiMatraMJ" pitchFamily="2" charset="0"/>
              </a:rPr>
              <a:t>gvevBj</a:t>
            </a:r>
            <a:r>
              <a:rPr lang="en-US" sz="2800" b="1" dirty="0">
                <a:solidFill>
                  <a:schemeClr val="tx1"/>
                </a:solidFill>
                <a:latin typeface="ChandrabatiMatraMJ" pitchFamily="2" charset="0"/>
              </a:rPr>
              <a:t>: 0716281560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mostafizar1976@gmail.com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971800" y="3048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chemeClr val="bg1"/>
                </a:solidFill>
              </a:rPr>
              <a:t>ধন্যবাদ</a:t>
            </a:r>
            <a:endParaRPr lang="en-US" sz="8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28239"/>
            <a:ext cx="6172200" cy="4495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BT Training\Pendrive 2\Nijam uddin ID-24\aTubeCatcher_24_Nijam_class10-Trade2_windows8install\animated image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6705600" cy="4532630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E:\CBT Training\Pendrive 2\Nijam uddin ID-24\aTubeCatcher_24_Nijam_class10-Trade2_windows8install\animated image\buildit-sandybridgee-stepa-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73600" y="13639800"/>
            <a:ext cx="15240001" cy="472440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057400" y="457200"/>
            <a:ext cx="5410200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057400" y="381000"/>
            <a:ext cx="5410200" cy="1524000"/>
          </a:xfrm>
          <a:prstGeom prst="downArrowCallout">
            <a:avLst>
              <a:gd name="adj1" fmla="val 25000"/>
              <a:gd name="adj2" fmla="val 31716"/>
              <a:gd name="adj3" fmla="val 25000"/>
              <a:gd name="adj4" fmla="val 64977"/>
            </a:avLst>
          </a:prstGeom>
          <a:solidFill>
            <a:srgbClr val="00206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2060"/>
                </a:solidFill>
              </a:rPr>
              <a:t>পাঠ শিরোনাম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1447800" y="2362200"/>
            <a:ext cx="7010400" cy="3657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5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534400" cy="5257800"/>
          </a:xfrm>
          <a:solidFill>
            <a:schemeClr val="bg2">
              <a:lumMod val="25000"/>
              <a:lumOff val="75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</a:t>
            </a:r>
            <a:b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…</a:t>
            </a:r>
            <a:b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তৈরীতে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	 	    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এসেম্বলিং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	  	   	     		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পর্যায়ক্রমিক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ধাপসমূহ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				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80665"/>
            <a:ext cx="38862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/>
              </a:rPr>
              <a:t>শিখনফল</a:t>
            </a:r>
            <a:endParaRPr lang="en-US" sz="5400" b="1" dirty="0">
              <a:solidFill>
                <a:srgbClr val="002060"/>
              </a:solidFill>
              <a:latin typeface="NikoshBAN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/>
          <a:lstStyle/>
          <a:p>
            <a:r>
              <a:rPr lang="en-US" dirty="0" smtClean="0"/>
              <a:t>             </a:t>
            </a:r>
            <a:endParaRPr lang="en-US" dirty="0"/>
          </a:p>
        </p:txBody>
      </p:sp>
      <p:pic>
        <p:nvPicPr>
          <p:cNvPr id="4" name="Content Placeholder 3" descr="Computer_Motherboard_ST-G317LM_Intel_G31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62000" y="734886"/>
            <a:ext cx="7924800" cy="4130675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09800" y="5638800"/>
            <a:ext cx="4343400" cy="8427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মাদারবোর্ড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257800"/>
            <a:ext cx="6096000" cy="762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</a:rPr>
              <a:t>মাইক্রোপ্রসেসর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images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762000"/>
            <a:ext cx="3568700" cy="39179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838200"/>
            <a:ext cx="3574538" cy="39177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CBT Training\Pendrive 2\Nijam uddin ID-24\aTubeCatcher_24_Nijam_class10-Trade2_windows8install\animated image\cooling-F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81000"/>
            <a:ext cx="6248400" cy="4800600"/>
          </a:xfrm>
          <a:prstGeom prst="rect">
            <a:avLst/>
          </a:prstGeom>
          <a:ln w="1905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ounded Rectangle 3"/>
          <p:cNvSpPr/>
          <p:nvPr/>
        </p:nvSpPr>
        <p:spPr>
          <a:xfrm>
            <a:off x="2438400" y="5494194"/>
            <a:ext cx="3810000" cy="905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err="1"/>
              <a:t>কুলিংফ্যান</a:t>
            </a:r>
            <a:endParaRPr lang="en-US" sz="6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15476-ddr4_samsung_606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09600"/>
            <a:ext cx="7067550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5105400"/>
            <a:ext cx="312420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Arial" pitchFamily="34" charset="0"/>
                <a:cs typeface="Arial" pitchFamily="34" charset="0"/>
              </a:rPr>
              <a:t>RAM</a:t>
            </a:r>
            <a:r>
              <a:rPr lang="en-US" sz="7200" dirty="0" smtClean="0">
                <a:latin typeface="Arial Black" pitchFamily="34" charset="0"/>
              </a:rPr>
              <a:t>  </a:t>
            </a:r>
            <a:endParaRPr lang="en-US" sz="7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303034"/>
      </a:dk2>
      <a:lt2>
        <a:srgbClr val="DFDFE4"/>
      </a:lt2>
      <a:accent1>
        <a:srgbClr val="00AEEF"/>
      </a:accent1>
      <a:accent2>
        <a:srgbClr val="8CC600"/>
      </a:accent2>
      <a:accent3>
        <a:srgbClr val="FFBE00"/>
      </a:accent3>
      <a:accent4>
        <a:srgbClr val="FF0097"/>
      </a:accent4>
      <a:accent5>
        <a:srgbClr val="0071BC"/>
      </a:accent5>
      <a:accent6>
        <a:srgbClr val="FF8600"/>
      </a:accent6>
      <a:hlink>
        <a:srgbClr val="2424F0"/>
      </a:hlink>
      <a:folHlink>
        <a:srgbClr val="80808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9FF7CA0D-8839-4012-B51C-B152F9BD65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389</TotalTime>
  <Words>102</Words>
  <Application>Microsoft Office PowerPoint</Application>
  <PresentationFormat>On-screen Show (4:3)</PresentationFormat>
  <Paragraphs>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ArhialkhanAMJ</vt:lpstr>
      <vt:lpstr>Arial</vt:lpstr>
      <vt:lpstr>Arial Black</vt:lpstr>
      <vt:lpstr>Calibri Light</vt:lpstr>
      <vt:lpstr>ChandrabatiMatraMJ</vt:lpstr>
      <vt:lpstr>NikoshBAN</vt:lpstr>
      <vt:lpstr>SutonnyMJ</vt:lpstr>
      <vt:lpstr>Times New Roman</vt:lpstr>
      <vt:lpstr>Vrinda</vt:lpstr>
      <vt:lpstr>Metropolitan</vt:lpstr>
      <vt:lpstr>       </vt:lpstr>
      <vt:lpstr>PowerPoint Presentation</vt:lpstr>
      <vt:lpstr>PowerPoint Presentation</vt:lpstr>
      <vt:lpstr>PowerPoint Presentation</vt:lpstr>
      <vt:lpstr>    এই পাঠ শেষে শিক্ষার্থীরা…  ১। একটি কম্পিউটার সিস্টেম তৈরীতে        প্রয়োজনীয় যন্ত্রপাতি গুলোর নাম         বলতে পারবে।   ২। কম্পিউটার এসেম্বলিং এর                পর্যায়ক্রমিক ধাপসমূহ ব্যাখ্যা      করতে পারবে ।  </vt:lpstr>
      <vt:lpstr>             </vt:lpstr>
      <vt:lpstr>মাইক্রোপ্রসেসর</vt:lpstr>
      <vt:lpstr>PowerPoint Presentation</vt:lpstr>
      <vt:lpstr>PowerPoint Presentation</vt:lpstr>
      <vt:lpstr>হার্ডডিস্ক</vt:lpstr>
      <vt:lpstr>সিডি/ডিভিডি প্লেয়ার</vt:lpstr>
      <vt:lpstr>কেসিং</vt:lpstr>
      <vt:lpstr>PowerPoint Presentation</vt:lpstr>
      <vt:lpstr>PowerPoint Presentation</vt:lpstr>
      <vt:lpstr>PowerPoint Presentation</vt:lpstr>
      <vt:lpstr>১। CPU এর বিভিন্ন অংশের নাম বল |  ২। কুলিং ফ্যানের কাজ কি বল 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</dc:title>
  <dc:creator>WORLD-PC</dc:creator>
  <cp:lastModifiedBy>PC</cp:lastModifiedBy>
  <cp:revision>112</cp:revision>
  <dcterms:modified xsi:type="dcterms:W3CDTF">2020-05-16T04:44:21Z</dcterms:modified>
</cp:coreProperties>
</file>