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8F51-857B-47C6-9B85-26AC9BD8AC7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8EEC-C119-447D-BA39-2CE33A01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8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8F51-857B-47C6-9B85-26AC9BD8AC7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8EEC-C119-447D-BA39-2CE33A01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8F51-857B-47C6-9B85-26AC9BD8AC7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8EEC-C119-447D-BA39-2CE33A01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3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8F51-857B-47C6-9B85-26AC9BD8AC7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8EEC-C119-447D-BA39-2CE33A01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8F51-857B-47C6-9B85-26AC9BD8AC7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8EEC-C119-447D-BA39-2CE33A01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8F51-857B-47C6-9B85-26AC9BD8AC7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8EEC-C119-447D-BA39-2CE33A01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8F51-857B-47C6-9B85-26AC9BD8AC7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8EEC-C119-447D-BA39-2CE33A01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4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8F51-857B-47C6-9B85-26AC9BD8AC7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8EEC-C119-447D-BA39-2CE33A01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6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8F51-857B-47C6-9B85-26AC9BD8AC7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8EEC-C119-447D-BA39-2CE33A01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8F51-857B-47C6-9B85-26AC9BD8AC7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8EEC-C119-447D-BA39-2CE33A01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0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8F51-857B-47C6-9B85-26AC9BD8AC7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8EEC-C119-447D-BA39-2CE33A01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9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E8F51-857B-47C6-9B85-26AC9BD8AC7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8EEC-C119-447D-BA39-2CE33A01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7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40149" y="0"/>
            <a:ext cx="72290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2400" b="1" i="0" dirty="0" smtClean="0">
                <a:solidFill>
                  <a:srgbClr val="212121"/>
                </a:solidFill>
                <a:effectLst/>
                <a:latin typeface="Kiron"/>
              </a:rPr>
              <a:t>বগুড়ায় ধানের দাম বেড়েছে, কৃষকের মুখে হাসি</a:t>
            </a:r>
            <a:endParaRPr lang="as-IN" sz="2400" b="1" i="0" dirty="0">
              <a:solidFill>
                <a:srgbClr val="212121"/>
              </a:solidFill>
              <a:effectLst/>
              <a:latin typeface="Kiro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1665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b="0" i="0" dirty="0" smtClean="0">
                <a:solidFill>
                  <a:srgbClr val="000000"/>
                </a:solidFill>
                <a:effectLst/>
                <a:latin typeface="Kiron"/>
              </a:rPr>
              <a:t>মহাসড়কের পাশে বিশাল হাট। হাটজুড়ে শুধু ধান আর ধান। করোনাভাইরাসের সংক্রমণ ও লকডাউন উপেক্ষা করে ভ্যান-ভটভটিতে করে হাটে বোরো ধান বিক্রির জন্য এসেছেন কৃষক। ভালো দাম পেয়ে হাসি মুখে ফিরেছেন কৃষক। অনেকেই ধান বিক্রির টাকা দিয়ে মাছ-মাংস আর তরমুজের মতো মৌসুমি ফল কিনে বাড়ি ফিরেছেন। এ চিত্র উত্তরাঞ্চলের ধানের অন্যতম বড় মোকাম বগুড়ার নন্দীগ্রাম উপজেলার রনবাঘা হাটের।</a:t>
            </a:r>
          </a:p>
          <a:p>
            <a:pPr algn="ctr"/>
            <a:r>
              <a:rPr lang="as-IN" b="0" i="0" dirty="0" smtClean="0">
                <a:solidFill>
                  <a:srgbClr val="000000"/>
                </a:solidFill>
                <a:effectLst/>
                <a:latin typeface="Kiron"/>
              </a:rPr>
              <a:t>গতকাল শুক্রবার সকালে এই হাটে মণপ্রতি মিনিকেট হিসেবে পরিচিত সরু ধান ৯৮০ থেকে ১০১০ টাকা দরে এবং কাটারিভোগ জাতের সরু ধান ৮৫০ থেকে ৮৬০ টাকা দরে বিক্রি হয়েছে। আর ব্রি-২৮ জাতের ধান বিক্রি হচ্ছে ৭৫০ টাকা দরে।</a:t>
            </a:r>
            <a:r>
              <a:rPr lang="as-IN" dirty="0"/>
              <a:t>ব্যবসায়ী ও আড়ৎদারেরা বলছেন, এক সপ্তাহ আগে এই হাটে মিনিকেট ও কাটারিভোগ জাতের ধানের মণপ্রতি দাম ছিল যথাক্রমে ৮৪০ থেকে ৯০০ এবং ৭৪০ থেকে ৭৫০ টাকা। আর ব্রি-২৮ জাতের ধান বিক্রি হয়েছে ৬৫০ টাকা দরে। এক সপ্তাহের ব্যবধানে সব ধরনের ধানের দাম গড়ে ১০০ টাকা করে বেড়েছে। গত মৌসুমে কাটারিভোগ ও স্থানীয় জাতের মিনিকেট ধানের দাম ছিল গড়ে প্রতিমণ ৬০০ থেকে ৬৫০ টাকা। আর ব্রি-২৮ ধান কেনাবেচা হয়েছিল ৫২০ থেকে ৫৫০ টাকা মণ দরে</a:t>
            </a:r>
            <a:r>
              <a:rPr lang="as-IN" dirty="0" smtClean="0"/>
              <a:t>।</a:t>
            </a:r>
            <a:r>
              <a:rPr lang="as-IN" dirty="0"/>
              <a:t>কৃষকেরা বলছেন, গত বছরের তুলনায় এবার বাজারমূল্য ও ফলন দুটোই বেশি। গত বছর বাজারমূল্য ও ফলন দুটোই কম হওয়ায় উৎপাদন খরচ তুলতে না পেরে বিঘাপ্রতি গড়ে চার থেকে পাঁচ হাজার টাকা লোকসান হয়েছে। এবার ফলন ও দাম দুটোই ভাল পাওয়ায় লাভের মুখ দেখছেন তাঁরা।</a:t>
            </a:r>
          </a:p>
          <a:p>
            <a:pPr algn="ctr"/>
            <a:r>
              <a:rPr lang="as-IN" dirty="0"/>
              <a:t>বগুড়া জেলা কৃষি সম্প্রসারণ অধিদপ্তর সূত্রে জানা গেছে, জেলায় এবার এক লাখ ৮৮ হাজার ৬১৫ হেক্টর জমিতে বোরো ধান চাষাবাদের লক্ষ্যমাত্রা ধরা হয়েছে। উৎপাদন লক্ষ্যমাত্রা রয়েছে ৭ লাখ ৭৫ হাজার মেট্রিক টন। অন্যবার এপ্রিল মাসের শুরুতেই ধানকাটা-মাড়াই শুরু হতো। এবার করোনাভাইরাসের সংক্রমণে ধানকাটার শ্রমিক সংকটের কারণে এপ্রিল মাসের মাঝামাঝি থেকে পুরোদমে ধান কাটা-মাড়াই শুরু হয়েছে। কৃষকের খেত থেকে ধান কাটা মাড়াই এখন শেষ প্রায়। হাট-বাজারে বোরো ধানের কেনাবেচাও এখন শেষের দিকে। এ কারণে ধানের দাম মণপ্রতি ১০০ টাকা বাড়লেও খুব বেশি কৃষক লাভবান হবেন না। কারণ অধিকাংশ কৃষকের ঘরে ধান বিক্রি প্রায় শেষের দিকে।</a:t>
            </a:r>
          </a:p>
          <a:p>
            <a:pPr algn="ctr"/>
            <a:endParaRPr lang="as-IN" b="0" i="0" dirty="0">
              <a:solidFill>
                <a:srgbClr val="000000"/>
              </a:solidFill>
              <a:effectLst/>
              <a:latin typeface="Kiron"/>
            </a:endParaRPr>
          </a:p>
        </p:txBody>
      </p:sp>
    </p:spTree>
    <p:extLst>
      <p:ext uri="{BB962C8B-B14F-4D97-AF65-F5344CB8AC3E}">
        <p14:creationId xmlns:p14="http://schemas.microsoft.com/office/powerpoint/2010/main" val="127065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Kiron</vt:lpstr>
      <vt:lpstr>Vrinda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created xsi:type="dcterms:W3CDTF">2020-05-16T06:29:22Z</dcterms:created>
  <dcterms:modified xsi:type="dcterms:W3CDTF">2020-05-16T06:30:13Z</dcterms:modified>
</cp:coreProperties>
</file>