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6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CCF190-345F-4C3F-BB2E-D698A9F9578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72F6-AA23-4FDA-B42A-E14A1F98178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654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CCF190-345F-4C3F-BB2E-D698A9F9578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72F6-AA23-4FDA-B42A-E14A1F981785}" type="slidenum">
              <a:rPr lang="en-US" smtClean="0"/>
              <a:t>‹#›</a:t>
            </a:fld>
            <a:endParaRPr lang="en-US"/>
          </a:p>
        </p:txBody>
      </p:sp>
    </p:spTree>
    <p:extLst>
      <p:ext uri="{BB962C8B-B14F-4D97-AF65-F5344CB8AC3E}">
        <p14:creationId xmlns:p14="http://schemas.microsoft.com/office/powerpoint/2010/main" val="1538797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CCF190-345F-4C3F-BB2E-D698A9F9578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72F6-AA23-4FDA-B42A-E14A1F981785}" type="slidenum">
              <a:rPr lang="en-US" smtClean="0"/>
              <a:t>‹#›</a:t>
            </a:fld>
            <a:endParaRPr lang="en-US"/>
          </a:p>
        </p:txBody>
      </p:sp>
    </p:spTree>
    <p:extLst>
      <p:ext uri="{BB962C8B-B14F-4D97-AF65-F5344CB8AC3E}">
        <p14:creationId xmlns:p14="http://schemas.microsoft.com/office/powerpoint/2010/main" val="34180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CCF190-345F-4C3F-BB2E-D698A9F9578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72F6-AA23-4FDA-B42A-E14A1F981785}" type="slidenum">
              <a:rPr lang="en-US" smtClean="0"/>
              <a:t>‹#›</a:t>
            </a:fld>
            <a:endParaRPr lang="en-US"/>
          </a:p>
        </p:txBody>
      </p:sp>
    </p:spTree>
    <p:extLst>
      <p:ext uri="{BB962C8B-B14F-4D97-AF65-F5344CB8AC3E}">
        <p14:creationId xmlns:p14="http://schemas.microsoft.com/office/powerpoint/2010/main" val="2871774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CCF190-345F-4C3F-BB2E-D698A9F9578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72F6-AA23-4FDA-B42A-E14A1F98178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9547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CCF190-345F-4C3F-BB2E-D698A9F95786}"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72F6-AA23-4FDA-B42A-E14A1F981785}" type="slidenum">
              <a:rPr lang="en-US" smtClean="0"/>
              <a:t>‹#›</a:t>
            </a:fld>
            <a:endParaRPr lang="en-US"/>
          </a:p>
        </p:txBody>
      </p:sp>
    </p:spTree>
    <p:extLst>
      <p:ext uri="{BB962C8B-B14F-4D97-AF65-F5344CB8AC3E}">
        <p14:creationId xmlns:p14="http://schemas.microsoft.com/office/powerpoint/2010/main" val="277574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CCF190-345F-4C3F-BB2E-D698A9F95786}"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3A72F6-AA23-4FDA-B42A-E14A1F981785}" type="slidenum">
              <a:rPr lang="en-US" smtClean="0"/>
              <a:t>‹#›</a:t>
            </a:fld>
            <a:endParaRPr lang="en-US"/>
          </a:p>
        </p:txBody>
      </p:sp>
    </p:spTree>
    <p:extLst>
      <p:ext uri="{BB962C8B-B14F-4D97-AF65-F5344CB8AC3E}">
        <p14:creationId xmlns:p14="http://schemas.microsoft.com/office/powerpoint/2010/main" val="270436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CCF190-345F-4C3F-BB2E-D698A9F95786}"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3A72F6-AA23-4FDA-B42A-E14A1F981785}" type="slidenum">
              <a:rPr lang="en-US" smtClean="0"/>
              <a:t>‹#›</a:t>
            </a:fld>
            <a:endParaRPr lang="en-US"/>
          </a:p>
        </p:txBody>
      </p:sp>
    </p:spTree>
    <p:extLst>
      <p:ext uri="{BB962C8B-B14F-4D97-AF65-F5344CB8AC3E}">
        <p14:creationId xmlns:p14="http://schemas.microsoft.com/office/powerpoint/2010/main" val="1720354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8CCF190-345F-4C3F-BB2E-D698A9F95786}" type="datetimeFigureOut">
              <a:rPr lang="en-US" smtClean="0"/>
              <a:t>5/16/2020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23A72F6-AA23-4FDA-B42A-E14A1F981785}" type="slidenum">
              <a:rPr lang="en-US" smtClean="0"/>
              <a:t>‹#›</a:t>
            </a:fld>
            <a:endParaRPr lang="en-US"/>
          </a:p>
        </p:txBody>
      </p:sp>
    </p:spTree>
    <p:extLst>
      <p:ext uri="{BB962C8B-B14F-4D97-AF65-F5344CB8AC3E}">
        <p14:creationId xmlns:p14="http://schemas.microsoft.com/office/powerpoint/2010/main" val="97535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8CCF190-345F-4C3F-BB2E-D698A9F95786}" type="datetimeFigureOut">
              <a:rPr lang="en-US" smtClean="0"/>
              <a:t>5/16/2020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3A72F6-AA23-4FDA-B42A-E14A1F981785}" type="slidenum">
              <a:rPr lang="en-US" smtClean="0"/>
              <a:t>‹#›</a:t>
            </a:fld>
            <a:endParaRPr lang="en-US"/>
          </a:p>
        </p:txBody>
      </p:sp>
    </p:spTree>
    <p:extLst>
      <p:ext uri="{BB962C8B-B14F-4D97-AF65-F5344CB8AC3E}">
        <p14:creationId xmlns:p14="http://schemas.microsoft.com/office/powerpoint/2010/main" val="117416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CCF190-345F-4C3F-BB2E-D698A9F95786}"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72F6-AA23-4FDA-B42A-E14A1F981785}" type="slidenum">
              <a:rPr lang="en-US" smtClean="0"/>
              <a:t>‹#›</a:t>
            </a:fld>
            <a:endParaRPr lang="en-US"/>
          </a:p>
        </p:txBody>
      </p:sp>
    </p:spTree>
    <p:extLst>
      <p:ext uri="{BB962C8B-B14F-4D97-AF65-F5344CB8AC3E}">
        <p14:creationId xmlns:p14="http://schemas.microsoft.com/office/powerpoint/2010/main" val="3141068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CCF190-345F-4C3F-BB2E-D698A9F95786}" type="datetimeFigureOut">
              <a:rPr lang="en-US" smtClean="0"/>
              <a:t>5/16/2020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23A72F6-AA23-4FDA-B42A-E14A1F98178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8702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dotDmnd">
          <a:fgClr>
            <a:schemeClr val="accent1"/>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0" y="-214141"/>
            <a:ext cx="12191999" cy="830997"/>
          </a:xfrm>
          <a:prstGeom prst="rect">
            <a:avLst/>
          </a:prstGeom>
        </p:spPr>
        <p:txBody>
          <a:bodyPr wrap="square">
            <a:spAutoFit/>
          </a:bodyPr>
          <a:lstStyle/>
          <a:p>
            <a:pPr algn="ctr"/>
            <a:r>
              <a:rPr lang="as-IN" sz="2400" dirty="0" smtClean="0">
                <a:solidFill>
                  <a:srgbClr val="002060"/>
                </a:solidFill>
              </a:rPr>
              <a:t/>
            </a:r>
            <a:br>
              <a:rPr lang="as-IN" sz="2400" dirty="0" smtClean="0">
                <a:solidFill>
                  <a:srgbClr val="002060"/>
                </a:solidFill>
              </a:rPr>
            </a:br>
            <a:r>
              <a:rPr lang="as-IN" sz="2400" b="1" i="0" dirty="0" smtClean="0">
                <a:solidFill>
                  <a:srgbClr val="002060"/>
                </a:solidFill>
                <a:effectLst/>
                <a:latin typeface="Kiron"/>
              </a:rPr>
              <a:t>করোনামুক্ত হলেন নওগাঁর সাংসদ শহীদুজ্জামান</a:t>
            </a:r>
            <a:r>
              <a:rPr lang="en-US" sz="2400" b="1" i="0" dirty="0" smtClean="0">
                <a:solidFill>
                  <a:srgbClr val="002060"/>
                </a:solidFill>
                <a:effectLst/>
                <a:latin typeface="Kiron"/>
              </a:rPr>
              <a:t> </a:t>
            </a:r>
            <a:r>
              <a:rPr lang="bn-IN" sz="2400" b="1" i="0" dirty="0" smtClean="0">
                <a:solidFill>
                  <a:srgbClr val="002060"/>
                </a:solidFill>
                <a:effectLst/>
                <a:latin typeface="Kiron"/>
              </a:rPr>
              <a:t>বাবলু সরকার </a:t>
            </a:r>
            <a:endParaRPr lang="en-US" sz="2400" dirty="0">
              <a:solidFill>
                <a:srgbClr val="002060"/>
              </a:solidFill>
            </a:endParaRPr>
          </a:p>
        </p:txBody>
      </p:sp>
      <p:sp>
        <p:nvSpPr>
          <p:cNvPr id="5" name="Rectangle 4"/>
          <p:cNvSpPr/>
          <p:nvPr/>
        </p:nvSpPr>
        <p:spPr>
          <a:xfrm>
            <a:off x="0" y="715673"/>
            <a:ext cx="12192000" cy="5016758"/>
          </a:xfrm>
          <a:prstGeom prst="rect">
            <a:avLst/>
          </a:prstGeom>
        </p:spPr>
        <p:txBody>
          <a:bodyPr wrap="square">
            <a:spAutoFit/>
          </a:bodyPr>
          <a:lstStyle/>
          <a:p>
            <a:pPr algn="ctr"/>
            <a:r>
              <a:rPr lang="as-IN" sz="2000" b="0" i="0" dirty="0" smtClean="0">
                <a:solidFill>
                  <a:srgbClr val="000000"/>
                </a:solidFill>
                <a:effectLst/>
                <a:latin typeface="Kiron"/>
              </a:rPr>
              <a:t>করোনাভাইরাসমুক্ত হলেন নওগাঁ-২ (পত্নীতলা ও ধামইরহাট) আসনের সাংসদ শহীদুজ্জামান সরকার। গতকাল শুক্রবার দ্বিতীয় টেস্টে তাঁর করোনা 'নেগেটিভ' এসেছে। সাংসদ শহীদুজ্জামানের পারিবারিক সূত্রে আজ শনিবার সকালে এ তথ্য জানা গেছে।</a:t>
            </a:r>
            <a:br>
              <a:rPr lang="as-IN" sz="2000" b="0" i="0" dirty="0" smtClean="0">
                <a:solidFill>
                  <a:srgbClr val="000000"/>
                </a:solidFill>
                <a:effectLst/>
                <a:latin typeface="Kiron"/>
              </a:rPr>
            </a:br>
            <a:r>
              <a:rPr lang="as-IN" sz="2000" b="0" i="0" dirty="0" smtClean="0">
                <a:solidFill>
                  <a:srgbClr val="000000"/>
                </a:solidFill>
                <a:effectLst/>
                <a:latin typeface="Kiron"/>
              </a:rPr>
              <a:t/>
            </a:r>
            <a:br>
              <a:rPr lang="as-IN" sz="2000" b="0" i="0" dirty="0" smtClean="0">
                <a:solidFill>
                  <a:srgbClr val="000000"/>
                </a:solidFill>
                <a:effectLst/>
                <a:latin typeface="Kiron"/>
              </a:rPr>
            </a:br>
            <a:r>
              <a:rPr lang="as-IN" sz="2000" b="0" i="0" dirty="0" smtClean="0">
                <a:solidFill>
                  <a:srgbClr val="000000"/>
                </a:solidFill>
                <a:effectLst/>
                <a:latin typeface="Kiron"/>
              </a:rPr>
              <a:t>সাংসদ শহীদুজ্জামান সরকারের শরীরে ১ মে করোনাভাইরাস শনাক্ত হয়। এর পর থেকে তিনি ঢাকায় তাঁর জন্য বরাদ্দ ন্যাম ভবনের ফ্ল্যাটে অবস্থান করছেন। তিনি ওই বাসাতে থেকেই চিকিৎসকের পরামর্শ অনুযায়ী স্বাস্থ্যবিধি মেনে চলে সুস্থ হলেন। করোনাভাইরাসে আক্রান্ত হওয়ার পর তাঁর শরীরে জটিল কোনো উপসর্গ দেখা দেয়নি।</a:t>
            </a:r>
          </a:p>
          <a:p>
            <a:pPr algn="ctr"/>
            <a:r>
              <a:rPr lang="as-IN" sz="2000" b="0" i="0" dirty="0" smtClean="0">
                <a:solidFill>
                  <a:srgbClr val="000000"/>
                </a:solidFill>
                <a:effectLst/>
                <a:latin typeface="Kiron"/>
              </a:rPr>
              <a:t>সাংসদের ব্যক্তিগত সহকারী রানা মাহমুদ গতকাল রাতে তাঁর ফেসবুক অ্যাকাউন্টে সরকারের রোগতত্ত্ব, রোগ নিয়ন্ত্রণ ও গবেষণা প্রতিষ্ঠানে (আইইডিসিআর) নমুনা পরীক্ষার ফলাফলের ছবি দিয়ে স্ট্যাটাস দেন।তিনি লিখেন, 'পরপর দ্বিতীয় টেস্টে সাংসদ শহীদুজ্জামান সরকারের শরীরে করোনা নেগেটিভ এসেছে। বর্তমানে তিনি সুস্থ রয়েছেন এবং তিনি তাঁর ঢাকার বাসাতেই অবস্থান করছেন। চিকিৎসকের পরামর্শ অনুযায়ী তাঁকে আরও ১৪ দিন সঙ্গনিরোধ (কোয়ারেন্টিন) অবস্থায় থাকতে হবে। সাংসদ শহীদুজ্জামান ও তাঁর পরিবারের সদস্যরা এলাকাবাসীর কাছে দোয়া চেয়েছেন।'</a:t>
            </a:r>
            <a:r>
              <a:rPr lang="as-IN" sz="2000" dirty="0"/>
              <a:t>সাংসদ শহীদুজ্জামানের শরীরে করোনাভাইরাসের সংক্রমণ শনাক্ত হওয়ার পর তাঁর সংস্পর্শে যাওয়া পরিবারের সদস্য, নওগাঁর জেলা প্রশাসক, পুলিশ সুপার, সিভিল সার্জনসহ বিভিন্ন সরকারি কর্মকর্তা ও স্থানীয় আওয়ামী লীগ নেতা–কর্মীদের নমুনা পরীক্ষা করা হয়। তবে তাদের কারো শরীরেই করোনাভাইরাসের সংক্রমণ শনাক্ত হয়নি।</a:t>
            </a:r>
            <a:endParaRPr lang="as-IN" sz="2000" b="0" i="0" dirty="0">
              <a:solidFill>
                <a:srgbClr val="000000"/>
              </a:solidFill>
              <a:effectLst/>
              <a:latin typeface="Kiron"/>
            </a:endParaRPr>
          </a:p>
        </p:txBody>
      </p:sp>
    </p:spTree>
    <p:extLst>
      <p:ext uri="{BB962C8B-B14F-4D97-AF65-F5344CB8AC3E}">
        <p14:creationId xmlns:p14="http://schemas.microsoft.com/office/powerpoint/2010/main" val="52294338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35</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Kiron</vt:lpstr>
      <vt:lpstr>Vrinda</vt:lpstr>
      <vt:lpstr>Retrospect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cp:revision>
  <dcterms:created xsi:type="dcterms:W3CDTF">2020-05-16T08:42:39Z</dcterms:created>
  <dcterms:modified xsi:type="dcterms:W3CDTF">2020-05-16T08:43:03Z</dcterms:modified>
</cp:coreProperties>
</file>