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  <p:sldId id="268" r:id="rId16"/>
    <p:sldId id="271" r:id="rId17"/>
    <p:sldId id="274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8682-43E8-4AA9-BF6E-F0CF82294B2A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6830D-05D6-4DFC-B169-3ABBC8E2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9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6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6830D-05D6-4DFC-B169-3ABBC8E2E9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1120-0323-4B85-8A9A-065C73684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A9A13-86E9-4012-A5E9-4BBB3138D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6093-9A2C-4C82-B544-6914E13D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37AC-EF08-4E98-9B65-215CDA03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56BC3-1CC7-47F1-9FE0-105F5AD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96A-D25C-408A-A176-10FE8C1D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DC6F0-E3B8-4738-AC8F-280B2216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A37C-DE4D-4835-8BA8-84331FED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4D18-4B53-423E-BDA0-4C4BC38E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1C05-F8CE-4270-A324-0F068D2B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DD468-2C6E-47D5-93BD-420357219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401E7-2DE1-4030-8912-5D1A6D3E9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7D029-4053-4AFE-8727-A85AD1DC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64FF-47B8-4E23-97C1-039E912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38D4E-C258-439A-AE36-F9E7F182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1633-B6F5-45BF-B353-3305F47A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A37E2-6424-439A-9173-D5339003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CF647-A528-4E9E-B10E-B3FA99F9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7DFE-602F-4BDA-9EE1-2B99F81E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68335-69CA-40AA-BFF5-6A511A73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550C-A817-49D0-B0AB-1ED42902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E580-2BCF-4155-B3A8-C6FC61C6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6BF1E-7A2C-4DB0-82F7-27DCB0A5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B279D-A7EF-4EBE-BA0F-8AFE85EB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50053-5745-4443-8A01-0644D3C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5BFB-E8A9-47FA-8E2E-499D76DE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21FC-BDB8-4DFD-93F0-922581A3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BA6D9-067B-4797-B09E-00767A3E8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F4DC-0681-467F-BA4E-A25DF832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46B82-BD1F-4FB2-A1B3-0F29A6DA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F3B95-9C26-4466-84FF-36CAAA48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11AD-C49D-4F34-B97F-C003C38D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63D31-14D5-4533-A008-D6658FAEF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D572B-4D05-4B2D-B345-C55E5F53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97CE8-D525-4105-A68B-75A374904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7AA5-F5F5-4A3D-9B53-FC6C1D5AF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2D6A3-0226-447B-A6EF-9CEFAA4A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02657-FD81-4724-BBDA-B0EEBC37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C7997-5D93-4B37-A620-67FB37B3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86A0-6C9C-4603-94CA-264537B1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B2082-490E-4C6E-BAE9-F4C47EB6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0AF7-8206-4FD1-BAAD-A434720A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5D81B-0848-4F4C-BC5A-5EEA4301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A516D-6366-4AE9-9B15-B0FEA94C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5898D-E5C8-49E8-81C1-635D564D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E58C2-8E55-4950-8ED7-61A9C9B3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E83A-C00C-4A27-AD1D-4F932939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4447C-3B36-49B1-837D-D5FCCEB5C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77FC0-168D-4BBF-B28C-F5A1ED812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BBD3D-828B-4C19-8D63-EE0A12D4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F641D-5FDC-4C49-BAC8-461ADD55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7F21-A83A-478F-8E2A-1CE5C85B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4BBB-EC4A-40CF-AC93-85BF0C7D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D4BBF-722C-4F6E-9890-130561811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CD0A9-1FCF-426D-9D29-C01E22FBC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58329-AFE4-4370-9D26-9553AED2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58941-F10B-418A-881A-3D843BD8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977D6-11F4-4D04-B969-9157D8B7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6C0B0-0635-441C-9BFB-4C4A02F6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6E65E-2F0F-4FAB-94A8-738BCBF2A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96DBF-C266-4DED-9CC0-96DAC2B9C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3E57-9510-4C2F-8D1D-61FE037E153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B3C68-F79F-40CD-B5AC-FC86403AC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C8E14-903D-469B-9FA0-01A733178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7DDD-2EE4-40AA-B252-736B1BB2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0A3E1B-67FB-45D7-B2A3-D458990E3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5AE6A0AB-FBF3-4F8B-9AA5-605C2F5E6FF5}"/>
              </a:ext>
            </a:extLst>
          </p:cNvPr>
          <p:cNvSpPr txBox="1"/>
          <p:nvPr/>
        </p:nvSpPr>
        <p:spPr>
          <a:xfrm>
            <a:off x="1601067" y="1174536"/>
            <a:ext cx="898986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E425B-B3E4-421B-AB97-78078629F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96" y="1101943"/>
            <a:ext cx="2758076" cy="2676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4E7F97-DA73-450F-98CB-A449241E2041}"/>
              </a:ext>
            </a:extLst>
          </p:cNvPr>
          <p:cNvSpPr txBox="1"/>
          <p:nvPr/>
        </p:nvSpPr>
        <p:spPr>
          <a:xfrm>
            <a:off x="216572" y="108678"/>
            <a:ext cx="577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DE663-9CCC-472D-8CEF-790149193273}"/>
              </a:ext>
            </a:extLst>
          </p:cNvPr>
          <p:cNvSpPr txBox="1"/>
          <p:nvPr/>
        </p:nvSpPr>
        <p:spPr>
          <a:xfrm>
            <a:off x="4207326" y="3105834"/>
            <a:ext cx="43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কী কী করা যায়?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2CCF1-E68B-4AD6-92C2-CFF51C53D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6" y="1188089"/>
            <a:ext cx="2956431" cy="1974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76771-F515-485F-B2DF-4B1FC5CAA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27" y="3903727"/>
            <a:ext cx="2952750" cy="1974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35BEC-FD2D-4A45-9302-9D8EE39AD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3" y="1103762"/>
            <a:ext cx="2857501" cy="2143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655A19-564F-46DA-B667-11E99E2F4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4" y="3944196"/>
            <a:ext cx="2857500" cy="21431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FD1965-A631-4675-91FD-0BAFF19E1D80}"/>
              </a:ext>
            </a:extLst>
          </p:cNvPr>
          <p:cNvSpPr txBox="1"/>
          <p:nvPr/>
        </p:nvSpPr>
        <p:spPr>
          <a:xfrm>
            <a:off x="3207418" y="3944196"/>
            <a:ext cx="5777161" cy="21236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বিভিন্ন ধরনের খেলা, সিনেমা দেখা, নাটক দেখা, গান শোনা যায়।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37131-8F9E-4A6D-BFC0-B7378115CBFB}"/>
              </a:ext>
            </a:extLst>
          </p:cNvPr>
          <p:cNvSpPr txBox="1"/>
          <p:nvPr/>
        </p:nvSpPr>
        <p:spPr>
          <a:xfrm>
            <a:off x="3207419" y="3732110"/>
            <a:ext cx="5777160" cy="25853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অন্যতম বিনোদন প্রযুক্তি।</a:t>
            </a:r>
          </a:p>
          <a:p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F5C21-B778-458A-A2D9-057BDE64570C}"/>
              </a:ext>
            </a:extLst>
          </p:cNvPr>
          <p:cNvSpPr txBox="1"/>
          <p:nvPr/>
        </p:nvSpPr>
        <p:spPr>
          <a:xfrm>
            <a:off x="4414910" y="1070018"/>
            <a:ext cx="336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CCAD1-21D7-4AF5-B83C-0DA7265D0D5B}"/>
              </a:ext>
            </a:extLst>
          </p:cNvPr>
          <p:cNvSpPr txBox="1"/>
          <p:nvPr/>
        </p:nvSpPr>
        <p:spPr>
          <a:xfrm>
            <a:off x="680806" y="3299636"/>
            <a:ext cx="196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শোনা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977ED-6733-4D48-B5D8-87973801EC9B}"/>
              </a:ext>
            </a:extLst>
          </p:cNvPr>
          <p:cNvSpPr txBox="1"/>
          <p:nvPr/>
        </p:nvSpPr>
        <p:spPr>
          <a:xfrm>
            <a:off x="9664642" y="3218802"/>
            <a:ext cx="196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সিনেমা দেখা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1D7D1-E17E-4CEE-AD82-2CADBCB30A92}"/>
              </a:ext>
            </a:extLst>
          </p:cNvPr>
          <p:cNvSpPr txBox="1"/>
          <p:nvPr/>
        </p:nvSpPr>
        <p:spPr>
          <a:xfrm>
            <a:off x="782721" y="6147106"/>
            <a:ext cx="87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FC1DD3-EFB5-4D7D-9EEE-340383178FB3}"/>
              </a:ext>
            </a:extLst>
          </p:cNvPr>
          <p:cNvSpPr txBox="1"/>
          <p:nvPr/>
        </p:nvSpPr>
        <p:spPr>
          <a:xfrm>
            <a:off x="9906136" y="6014827"/>
            <a:ext cx="196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নাটক দেখা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4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12" grpId="0" animBg="1"/>
      <p:bldP spid="16" grpId="0"/>
      <p:bldP spid="4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1A99A-92E9-4A4E-99A1-0D9EDB80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4369047"/>
            <a:ext cx="2886075" cy="158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C442C8-6D54-4F96-832E-BDCC06D1A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7" y="1804618"/>
            <a:ext cx="2247900" cy="2038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4FFC2-D875-4648-9924-CA7C6464C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42" y="4163594"/>
            <a:ext cx="2457450" cy="2319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C4C7B-3A85-4E5A-9F42-C754EA5ED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51" y="193105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F5F44-22E7-493B-8542-3E1D34B69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80" y="4783962"/>
            <a:ext cx="2170454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C4528-EC5E-4ECA-8FB7-0319CE2736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53" y="2616264"/>
            <a:ext cx="1457325" cy="1734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10324-3928-4916-AA12-200AFFEE90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00" y="4394483"/>
            <a:ext cx="2457450" cy="185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89F53C-4FB4-47F1-824F-7125423E4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7" y="2376813"/>
            <a:ext cx="2828925" cy="161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6551CE-A83A-4CDD-B98E-F1FC4F9F9047}"/>
              </a:ext>
            </a:extLst>
          </p:cNvPr>
          <p:cNvSpPr txBox="1"/>
          <p:nvPr/>
        </p:nvSpPr>
        <p:spPr>
          <a:xfrm>
            <a:off x="216572" y="108678"/>
            <a:ext cx="577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F8EAC-94A4-4EA5-B5BB-ACBCD7FF800A}"/>
              </a:ext>
            </a:extLst>
          </p:cNvPr>
          <p:cNvSpPr txBox="1"/>
          <p:nvPr/>
        </p:nvSpPr>
        <p:spPr>
          <a:xfrm>
            <a:off x="426719" y="1032008"/>
            <a:ext cx="850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ক্ষেত্রেও প্রযুক্তি ব্যবহার হয়। যেমন......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0C481-91E4-41D2-856E-CED0B0959802}"/>
              </a:ext>
            </a:extLst>
          </p:cNvPr>
          <p:cNvSpPr txBox="1"/>
          <p:nvPr/>
        </p:nvSpPr>
        <p:spPr>
          <a:xfrm>
            <a:off x="7468696" y="6134410"/>
            <a:ext cx="146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পিয়ানো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92E1C5-1283-4226-9C81-3B472B6D3106}"/>
              </a:ext>
            </a:extLst>
          </p:cNvPr>
          <p:cNvSpPr txBox="1"/>
          <p:nvPr/>
        </p:nvSpPr>
        <p:spPr>
          <a:xfrm>
            <a:off x="953115" y="6084498"/>
            <a:ext cx="121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D7005-59CF-449C-A7BE-A7C838C6CF26}"/>
              </a:ext>
            </a:extLst>
          </p:cNvPr>
          <p:cNvSpPr txBox="1"/>
          <p:nvPr/>
        </p:nvSpPr>
        <p:spPr>
          <a:xfrm>
            <a:off x="10306331" y="2084426"/>
            <a:ext cx="119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বেহালা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C73BD4-8B5F-4CE2-8214-33F1D93DD864}"/>
              </a:ext>
            </a:extLst>
          </p:cNvPr>
          <p:cNvSpPr txBox="1"/>
          <p:nvPr/>
        </p:nvSpPr>
        <p:spPr>
          <a:xfrm>
            <a:off x="10438930" y="4315157"/>
            <a:ext cx="127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83E3A-EFCA-4338-A93A-0EA16AD3958C}"/>
              </a:ext>
            </a:extLst>
          </p:cNvPr>
          <p:cNvSpPr txBox="1"/>
          <p:nvPr/>
        </p:nvSpPr>
        <p:spPr>
          <a:xfrm>
            <a:off x="10009618" y="6113308"/>
            <a:ext cx="203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সিডি,ডিভিডি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5AD34-3DAD-4E6E-870F-F9AE42C2FA59}"/>
              </a:ext>
            </a:extLst>
          </p:cNvPr>
          <p:cNvSpPr txBox="1"/>
          <p:nvPr/>
        </p:nvSpPr>
        <p:spPr>
          <a:xfrm>
            <a:off x="4806401" y="6164547"/>
            <a:ext cx="121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ড্রামস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3D54F-0F33-46AA-A898-F7A8A5E48EC0}"/>
              </a:ext>
            </a:extLst>
          </p:cNvPr>
          <p:cNvSpPr txBox="1"/>
          <p:nvPr/>
        </p:nvSpPr>
        <p:spPr>
          <a:xfrm>
            <a:off x="738827" y="3820168"/>
            <a:ext cx="203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হারমোনিয়াম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74B9E8-BED9-4D5D-B1DE-82A7D9EED3EE}"/>
              </a:ext>
            </a:extLst>
          </p:cNvPr>
          <p:cNvSpPr/>
          <p:nvPr/>
        </p:nvSpPr>
        <p:spPr>
          <a:xfrm>
            <a:off x="3105153" y="1939228"/>
            <a:ext cx="6844490" cy="20900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প্রযুক্তি গুলোই হলো বিনোদন  প্রযুক্তি।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8FCC7-D245-48E0-94E7-B6ABB3DD939E}"/>
              </a:ext>
            </a:extLst>
          </p:cNvPr>
          <p:cNvSpPr txBox="1"/>
          <p:nvPr/>
        </p:nvSpPr>
        <p:spPr>
          <a:xfrm>
            <a:off x="4524859" y="1836082"/>
            <a:ext cx="336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80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882C44-C7A0-4558-A4F2-2145FA33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0" y="1340241"/>
            <a:ext cx="2800350" cy="1628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CDFCE-F128-4034-BBB4-1151A638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57" y="1785653"/>
            <a:ext cx="4013062" cy="1716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05BAE-F043-42D6-831B-3CADDC8A5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04" y="1104406"/>
            <a:ext cx="2619375" cy="174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4CA99-A2A6-4BF7-8B5B-8C755193E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28" y="4282467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D6AA7-CF2D-4F0B-AC8C-C3DD6BCEC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40" y="4362653"/>
            <a:ext cx="2971800" cy="154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81099-3E2C-4230-AD6E-5B21C0096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4168803"/>
            <a:ext cx="2857500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60134-D0F0-4471-A7F3-9D9339CC7761}"/>
              </a:ext>
            </a:extLst>
          </p:cNvPr>
          <p:cNvSpPr txBox="1"/>
          <p:nvPr/>
        </p:nvSpPr>
        <p:spPr>
          <a:xfrm>
            <a:off x="216572" y="108678"/>
            <a:ext cx="577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C496F7-C974-4FDC-94F4-778E3F010A39}"/>
              </a:ext>
            </a:extLst>
          </p:cNvPr>
          <p:cNvSpPr txBox="1"/>
          <p:nvPr/>
        </p:nvSpPr>
        <p:spPr>
          <a:xfrm>
            <a:off x="4017155" y="3508927"/>
            <a:ext cx="469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 কী কী প্রযুক্তি দেখা যায়।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C10CE-340E-4B66-B678-57F9A4E4E3B7}"/>
              </a:ext>
            </a:extLst>
          </p:cNvPr>
          <p:cNvSpPr txBox="1"/>
          <p:nvPr/>
        </p:nvSpPr>
        <p:spPr>
          <a:xfrm>
            <a:off x="4477768" y="1301994"/>
            <a:ext cx="336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9A7D83-E63E-4027-B117-2ECDBE6009FC}"/>
              </a:ext>
            </a:extLst>
          </p:cNvPr>
          <p:cNvSpPr/>
          <p:nvPr/>
        </p:nvSpPr>
        <p:spPr>
          <a:xfrm>
            <a:off x="3307652" y="1187106"/>
            <a:ext cx="5702409" cy="296535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শিশুপার্ক একটি বিনোদন কেন্দ্র। এখানে নানা ধরনের রাইড থাকে যেমন......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5B7E0-0F66-4766-8A93-DC84EB56A988}"/>
              </a:ext>
            </a:extLst>
          </p:cNvPr>
          <p:cNvSpPr txBox="1"/>
          <p:nvPr/>
        </p:nvSpPr>
        <p:spPr>
          <a:xfrm>
            <a:off x="9425354" y="3137095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FCFA4-AED0-4B41-BD33-B43107BEE817}"/>
              </a:ext>
            </a:extLst>
          </p:cNvPr>
          <p:cNvSpPr txBox="1"/>
          <p:nvPr/>
        </p:nvSpPr>
        <p:spPr>
          <a:xfrm>
            <a:off x="9620986" y="5905703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মিনিট্রেন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D3043-1ACF-4A10-BA32-2C4D9703633F}"/>
              </a:ext>
            </a:extLst>
          </p:cNvPr>
          <p:cNvSpPr txBox="1"/>
          <p:nvPr/>
        </p:nvSpPr>
        <p:spPr>
          <a:xfrm>
            <a:off x="714849" y="5855880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42BA38-894C-4031-98CF-2FB3DCFD632B}"/>
              </a:ext>
            </a:extLst>
          </p:cNvPr>
          <p:cNvSpPr txBox="1"/>
          <p:nvPr/>
        </p:nvSpPr>
        <p:spPr>
          <a:xfrm>
            <a:off x="5172645" y="6019051"/>
            <a:ext cx="222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স্লিপার দোলনা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99F70-59AD-4C65-8B2D-70ECCE588ED1}"/>
              </a:ext>
            </a:extLst>
          </p:cNvPr>
          <p:cNvSpPr txBox="1"/>
          <p:nvPr/>
        </p:nvSpPr>
        <p:spPr>
          <a:xfrm>
            <a:off x="353960" y="3026165"/>
            <a:ext cx="287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রোলার কোস্টার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5BEC0-4F07-4152-AEBC-4CBFB2A2958B}"/>
              </a:ext>
            </a:extLst>
          </p:cNvPr>
          <p:cNvSpPr/>
          <p:nvPr/>
        </p:nvSpPr>
        <p:spPr>
          <a:xfrm>
            <a:off x="3244795" y="904306"/>
            <a:ext cx="5828121" cy="3273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নাগরদোলা, দোলনা, রোলার কোস্টার, স্লিপার , মিনিট্রেন রাইড ইত্যাদি। এছাড়াও রয়েছে শিশুদের খেলনা এবং ছবি আঁকার উপকরণ।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10" grpId="0" animBg="1"/>
      <p:bldP spid="11" grpId="0"/>
      <p:bldP spid="14" grpId="0"/>
      <p:bldP spid="16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0A052-7507-4217-B458-32942948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143479"/>
            <a:ext cx="1858585" cy="1495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2E95E-6983-49CF-BE26-9EB63E7B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2" y="1426501"/>
            <a:ext cx="1858585" cy="1858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65096E-7792-4AA8-A715-A1CD2230C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1" y="4502206"/>
            <a:ext cx="1858584" cy="1392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504B27-936B-49F3-AA1D-A7D2E1FF7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20" y="4626291"/>
            <a:ext cx="3264480" cy="1495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2023CA-86EA-462B-B184-C20B062BA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45" y="2187838"/>
            <a:ext cx="2414259" cy="1927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B6BB53-2E58-4ACE-ACCA-23DE413B9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56" y="4350672"/>
            <a:ext cx="2489200" cy="1734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0F9276-2BB3-4FD5-B288-C94A96489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29" y="4502206"/>
            <a:ext cx="2327458" cy="1543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2C16DA-056E-4B77-AC61-65994E0AF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16" y="1931444"/>
            <a:ext cx="2857500" cy="1600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A28C38-B862-489D-A4C3-F2BB2AAA23D2}"/>
              </a:ext>
            </a:extLst>
          </p:cNvPr>
          <p:cNvSpPr txBox="1"/>
          <p:nvPr/>
        </p:nvSpPr>
        <p:spPr>
          <a:xfrm>
            <a:off x="216572" y="108678"/>
            <a:ext cx="577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3AC73-76B0-48FA-9CFD-B7033EC0086F}"/>
              </a:ext>
            </a:extLst>
          </p:cNvPr>
          <p:cNvSpPr txBox="1"/>
          <p:nvPr/>
        </p:nvSpPr>
        <p:spPr>
          <a:xfrm>
            <a:off x="4387787" y="1306875"/>
            <a:ext cx="394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3DEC2-4117-465A-BBE7-87A7B041E84E}"/>
              </a:ext>
            </a:extLst>
          </p:cNvPr>
          <p:cNvSpPr txBox="1"/>
          <p:nvPr/>
        </p:nvSpPr>
        <p:spPr>
          <a:xfrm>
            <a:off x="5146482" y="3441645"/>
            <a:ext cx="219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DA82D-6D4C-4E2F-BBF3-40E5628CE58D}"/>
              </a:ext>
            </a:extLst>
          </p:cNvPr>
          <p:cNvSpPr txBox="1"/>
          <p:nvPr/>
        </p:nvSpPr>
        <p:spPr>
          <a:xfrm>
            <a:off x="339406" y="3418587"/>
            <a:ext cx="2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0BB2E-9334-4D32-8AA3-44E2CFBC85E2}"/>
              </a:ext>
            </a:extLst>
          </p:cNvPr>
          <p:cNvSpPr txBox="1"/>
          <p:nvPr/>
        </p:nvSpPr>
        <p:spPr>
          <a:xfrm>
            <a:off x="5825812" y="6058354"/>
            <a:ext cx="263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D9D88-0613-47DF-97EE-8E51C12D2ECF}"/>
              </a:ext>
            </a:extLst>
          </p:cNvPr>
          <p:cNvSpPr txBox="1"/>
          <p:nvPr/>
        </p:nvSpPr>
        <p:spPr>
          <a:xfrm>
            <a:off x="9624752" y="4080427"/>
            <a:ext cx="2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 মেশিন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B60CF2-3782-411A-9DED-5585E9D94661}"/>
              </a:ext>
            </a:extLst>
          </p:cNvPr>
          <p:cNvSpPr txBox="1"/>
          <p:nvPr/>
        </p:nvSpPr>
        <p:spPr>
          <a:xfrm>
            <a:off x="284172" y="5809852"/>
            <a:ext cx="2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E11D4-CBE6-4D42-B17E-3C93B67CFCD8}"/>
              </a:ext>
            </a:extLst>
          </p:cNvPr>
          <p:cNvSpPr txBox="1"/>
          <p:nvPr/>
        </p:nvSpPr>
        <p:spPr>
          <a:xfrm>
            <a:off x="8846649" y="6068190"/>
            <a:ext cx="326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টমোগ্রাফি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91245F-4AE3-4233-AD9D-C08A0BD57E73}"/>
              </a:ext>
            </a:extLst>
          </p:cNvPr>
          <p:cNvSpPr txBox="1"/>
          <p:nvPr/>
        </p:nvSpPr>
        <p:spPr>
          <a:xfrm>
            <a:off x="2639069" y="6121716"/>
            <a:ext cx="28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রক্তচাপ মাপার যন্ত্র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F4AD29-C180-4B33-AE8A-B619F477A7F6}"/>
              </a:ext>
            </a:extLst>
          </p:cNvPr>
          <p:cNvSpPr txBox="1"/>
          <p:nvPr/>
        </p:nvSpPr>
        <p:spPr>
          <a:xfrm>
            <a:off x="9482471" y="1620984"/>
            <a:ext cx="283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ইলেকট্রো-কার্ডিওগ্রাম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41D5B-6E1E-4834-AADE-30C88ED4CEEA}"/>
              </a:ext>
            </a:extLst>
          </p:cNvPr>
          <p:cNvSpPr/>
          <p:nvPr/>
        </p:nvSpPr>
        <p:spPr>
          <a:xfrm>
            <a:off x="2505877" y="1213449"/>
            <a:ext cx="6665773" cy="31441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প্রযুক্তি ডাক্তারদের সহজে রোগ নির্ণয় ও রোগীকে উন্নত চিকিৎসা প্রদানে তোমার জানা মতে কী কী  প্রযুক্তি ব্যবহার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7409AB-DF03-4382-8B43-9ADE97E48F79}"/>
              </a:ext>
            </a:extLst>
          </p:cNvPr>
          <p:cNvSpPr/>
          <p:nvPr/>
        </p:nvSpPr>
        <p:spPr>
          <a:xfrm>
            <a:off x="2514703" y="1232925"/>
            <a:ext cx="6665773" cy="31441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চিকিৎসা যন্ত্রপাতির উদ্ভাবন হয়েছে। সাধারণ চিকিৎসা যন্ত্রপাতির মধ্যে রয়েছে থার্মোমিটার, স্টেথোস্কোপ, এবং রক্তচাপ মাপার যন্ত্র।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45ABA4-E27B-4B5A-952D-D75FDE4F983D}"/>
              </a:ext>
            </a:extLst>
          </p:cNvPr>
          <p:cNvSpPr/>
          <p:nvPr/>
        </p:nvSpPr>
        <p:spPr>
          <a:xfrm>
            <a:off x="2496579" y="1124499"/>
            <a:ext cx="6720317" cy="32965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শরীরের ভিতরের অঙ্গসমূহ পরীক্ষা করতে এক্স-রে মেশিন, ইলেকট্রো-কার্ডিওগ্রাম, আলট্রাসনোগ্রাফি এবং কম্পিউটার টমোগ্রাফি ইত্যাদি প্রযুক্তি ব্যবহার করা হচ্ছে।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13" grpId="0"/>
      <p:bldP spid="14" grpId="0"/>
      <p:bldP spid="15" grpId="0"/>
      <p:bldP spid="16" grpId="0"/>
      <p:bldP spid="18" grpId="0"/>
      <p:bldP spid="20" grpId="0"/>
      <p:bldP spid="22" grpId="0"/>
      <p:bldP spid="4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8D07E7-AA7F-4987-B3D3-25989244CDAC}"/>
              </a:ext>
            </a:extLst>
          </p:cNvPr>
          <p:cNvSpPr/>
          <p:nvPr/>
        </p:nvSpPr>
        <p:spPr>
          <a:xfrm>
            <a:off x="428782" y="479269"/>
            <a:ext cx="11570796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সংযোগঃ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৬২-৬৪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নং পৃষ্ঠা বের কর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63929-C441-4474-8C09-B5C779DF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960491"/>
            <a:ext cx="3561617" cy="4558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A2EE1-182B-46B2-9702-710849AA9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75" y="1960491"/>
            <a:ext cx="2472325" cy="4418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8DFB9-2284-4B68-B363-49103AFFE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72" y="2080935"/>
            <a:ext cx="2730231" cy="429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53D7D-9D99-4E37-95F5-0CAB268C9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66" y="1960491"/>
            <a:ext cx="2730231" cy="44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6DC9A3F-990E-4178-9C03-636A047FB179}"/>
              </a:ext>
            </a:extLst>
          </p:cNvPr>
          <p:cNvSpPr txBox="1"/>
          <p:nvPr/>
        </p:nvSpPr>
        <p:spPr>
          <a:xfrm>
            <a:off x="583031" y="393086"/>
            <a:ext cx="850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664B1-21D9-4506-864E-740BA795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1801"/>
            <a:ext cx="12191999" cy="533399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7F6745B-68BB-433A-8CA4-EC9571DC29CB}"/>
              </a:ext>
            </a:extLst>
          </p:cNvPr>
          <p:cNvSpPr txBox="1"/>
          <p:nvPr/>
        </p:nvSpPr>
        <p:spPr>
          <a:xfrm>
            <a:off x="5504212" y="-37801"/>
            <a:ext cx="64799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 তোমাদের বইয়ের সাথে মিলিয়ে দেখ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5642DFC-B722-4B84-986C-0ACA35702A7E}"/>
              </a:ext>
            </a:extLst>
          </p:cNvPr>
          <p:cNvSpPr txBox="1"/>
          <p:nvPr/>
        </p:nvSpPr>
        <p:spPr>
          <a:xfrm>
            <a:off x="388159" y="36452"/>
            <a:ext cx="850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দের কাজঃ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(একক কাজ)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C46AA46-13DF-4308-823D-936621D9A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94657"/>
              </p:ext>
            </p:extLst>
          </p:nvPr>
        </p:nvGraphicFramePr>
        <p:xfrm>
          <a:off x="434502" y="1374660"/>
          <a:ext cx="11113055" cy="4678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859">
                  <a:extLst>
                    <a:ext uri="{9D8B030D-6E8A-4147-A177-3AD203B41FA5}">
                      <a16:colId xmlns:a16="http://schemas.microsoft.com/office/drawing/2014/main" val="3611814306"/>
                    </a:ext>
                  </a:extLst>
                </a:gridCol>
                <a:gridCol w="8844196">
                  <a:extLst>
                    <a:ext uri="{9D8B030D-6E8A-4147-A177-3AD203B41FA5}">
                      <a16:colId xmlns:a16="http://schemas.microsoft.com/office/drawing/2014/main" val="2179406339"/>
                    </a:ext>
                  </a:extLst>
                </a:gridCol>
              </a:tblGrid>
              <a:tr h="595548">
                <a:tc gridSpan="2"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দৈনন্দিন জীবনে প্রযুক্তির ব্যবহার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32859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 ক্ষেত্র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                   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প্রযুক্তি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7283"/>
                  </a:ext>
                </a:extLst>
              </a:tr>
              <a:tr h="65364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ব্যসস্থান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02427"/>
                  </a:ext>
                </a:extLst>
              </a:tr>
              <a:tr h="77452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খেলাধুলা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53194"/>
                  </a:ext>
                </a:extLst>
              </a:tr>
              <a:tr h="653645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87559"/>
                  </a:ext>
                </a:extLst>
              </a:tr>
              <a:tr h="1024978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211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62316A-B27F-4419-92C6-DFFFA9F7621C}"/>
              </a:ext>
            </a:extLst>
          </p:cNvPr>
          <p:cNvSpPr txBox="1"/>
          <p:nvPr/>
        </p:nvSpPr>
        <p:spPr>
          <a:xfrm>
            <a:off x="447665" y="708216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B9E77-E07A-4520-9DF3-3A4FCE86C9C8}"/>
              </a:ext>
            </a:extLst>
          </p:cNvPr>
          <p:cNvSpPr txBox="1"/>
          <p:nvPr/>
        </p:nvSpPr>
        <p:spPr>
          <a:xfrm>
            <a:off x="388159" y="6183847"/>
            <a:ext cx="1099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ব্যসস্থান, খেলাধুলা, বিনোদন, এবং চিকিৎসা ক্ষেত্রে ব্যবহৃত প্রযুক্তিসমূহের একটি তালিকা তৈরি কর? 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3CBEE-DC3B-493D-9297-7D3E70F70A77}"/>
              </a:ext>
            </a:extLst>
          </p:cNvPr>
          <p:cNvSpPr/>
          <p:nvPr/>
        </p:nvSpPr>
        <p:spPr>
          <a:xfrm>
            <a:off x="447665" y="674153"/>
            <a:ext cx="8904157" cy="66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তথ্যগুলো  মিলিয়ে নাও।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51188-B176-44DC-9342-899801374212}"/>
              </a:ext>
            </a:extLst>
          </p:cNvPr>
          <p:cNvSpPr/>
          <p:nvPr/>
        </p:nvSpPr>
        <p:spPr>
          <a:xfrm>
            <a:off x="2808911" y="2665623"/>
            <a:ext cx="8377915" cy="82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বাতি,বৈদ্যুতিক পাখা, টেলিভিশন, রেডিও, মোবাইল, কম্পিউটার, গ্যাসের চুলা, রেফ্রিজারেটর, রাইস কুকার,  মাইক্রোওয়েভ ওভেন ইত্যাদি।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55A33-8845-4E3F-BF36-BEF1CAE4BFDF}"/>
              </a:ext>
            </a:extLst>
          </p:cNvPr>
          <p:cNvSpPr/>
          <p:nvPr/>
        </p:nvSpPr>
        <p:spPr>
          <a:xfrm>
            <a:off x="2693155" y="4466660"/>
            <a:ext cx="84936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তবলা, গিটার, বেহালা, পিয়ানো, ড্রামস, সিডি ও ডিভিডি ইত্যাদি।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230D9-45B6-4AB7-BC18-5545034F9E1F}"/>
              </a:ext>
            </a:extLst>
          </p:cNvPr>
          <p:cNvSpPr/>
          <p:nvPr/>
        </p:nvSpPr>
        <p:spPr>
          <a:xfrm>
            <a:off x="2808912" y="5336498"/>
            <a:ext cx="8673554" cy="791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8DE9D-D7B1-4B82-9786-D5565D4A92EC}"/>
              </a:ext>
            </a:extLst>
          </p:cNvPr>
          <p:cNvSpPr txBox="1"/>
          <p:nvPr/>
        </p:nvSpPr>
        <p:spPr>
          <a:xfrm>
            <a:off x="2808911" y="3687580"/>
            <a:ext cx="8493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ফুটবল,টেনিস র‍্যাকেট, ক্রিকেট ব্যাট, ক্রিকেট বল, পোশাক, জুটা ইত্যাদি।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1C334-E2EA-4317-AAD5-301478F780A2}"/>
              </a:ext>
            </a:extLst>
          </p:cNvPr>
          <p:cNvSpPr txBox="1"/>
          <p:nvPr/>
        </p:nvSpPr>
        <p:spPr>
          <a:xfrm>
            <a:off x="2808911" y="4989880"/>
            <a:ext cx="867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থার্মোমিটার, স্টেথোস্কোপ, রক্তচাপ মাপার যন্ত্র, এক্স-রে মেশিন, ইলেকট্রো-কার্ডিওগ্রাম, আলট্রাসনোগ্রাফি এবং কম্পিউটার টমোগ্রাফি ইত্যাদি।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 animBg="1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EE70A0-8C88-44AE-9548-676B3FE3C274}"/>
              </a:ext>
            </a:extLst>
          </p:cNvPr>
          <p:cNvSpPr/>
          <p:nvPr/>
        </p:nvSpPr>
        <p:spPr>
          <a:xfrm>
            <a:off x="3769608" y="254319"/>
            <a:ext cx="3615092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2091F-E73E-4FE8-9167-52DAD5FC8277}"/>
              </a:ext>
            </a:extLst>
          </p:cNvPr>
          <p:cNvSpPr txBox="1"/>
          <p:nvPr/>
        </p:nvSpPr>
        <p:spPr>
          <a:xfrm>
            <a:off x="903595" y="2743199"/>
            <a:ext cx="112884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প্রযুক্তি কী?</a:t>
            </a:r>
          </a:p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বাসস্থানে ব্যবহৃত তিনটি প্রযুক্তির উদাহরণ দাও।</a:t>
            </a:r>
          </a:p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খেলাধুলায় ব্যবহৃত ৫টি প্রযুক্তির নাম লেখ।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বিনোদনের জন্য কম্পিউটারে কী কী ব্যবহার করা যায়।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36614-BE7A-406C-964D-B1F317074F11}"/>
              </a:ext>
            </a:extLst>
          </p:cNvPr>
          <p:cNvSpPr txBox="1"/>
          <p:nvPr/>
        </p:nvSpPr>
        <p:spPr>
          <a:xfrm>
            <a:off x="879422" y="674558"/>
            <a:ext cx="521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54114-3689-4959-BCF2-55EA68F98F9F}"/>
              </a:ext>
            </a:extLst>
          </p:cNvPr>
          <p:cNvSpPr txBox="1"/>
          <p:nvPr/>
        </p:nvSpPr>
        <p:spPr>
          <a:xfrm>
            <a:off x="699540" y="4251944"/>
            <a:ext cx="1114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### বাড়িতে ব্যবহৃত হয় এমন ৫টি প্রযুক্তির নাম ও ব্যবহার খাতায় লিখে আনবে।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C7A02-539B-4FFC-8F7F-70CFBCC52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41" y="1333336"/>
            <a:ext cx="5680726" cy="2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A9C1D-6244-400D-8C9F-B85CD572C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CEAF1-5A0E-4087-AAE5-B9D9A1D667D1}"/>
              </a:ext>
            </a:extLst>
          </p:cNvPr>
          <p:cNvSpPr txBox="1"/>
          <p:nvPr/>
        </p:nvSpPr>
        <p:spPr>
          <a:xfrm>
            <a:off x="2091839" y="2800835"/>
            <a:ext cx="73187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37A081-EB55-4E2F-906D-7E899640D5B8}"/>
              </a:ext>
            </a:extLst>
          </p:cNvPr>
          <p:cNvSpPr txBox="1"/>
          <p:nvPr/>
        </p:nvSpPr>
        <p:spPr>
          <a:xfrm>
            <a:off x="2275155" y="469517"/>
            <a:ext cx="7641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52F18-A729-438C-8FF5-8507AE8AB5B4}"/>
              </a:ext>
            </a:extLst>
          </p:cNvPr>
          <p:cNvSpPr txBox="1"/>
          <p:nvPr/>
        </p:nvSpPr>
        <p:spPr>
          <a:xfrm>
            <a:off x="4610242" y="3004610"/>
            <a:ext cx="7132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মোঃজাহাঙ্গীর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ভেদভেদী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B6627-1062-4E35-8BF0-76C905D5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39" y="3130475"/>
            <a:ext cx="2714865" cy="31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71F76-114A-46A1-BABA-22A76B05568B}"/>
              </a:ext>
            </a:extLst>
          </p:cNvPr>
          <p:cNvSpPr txBox="1"/>
          <p:nvPr/>
        </p:nvSpPr>
        <p:spPr>
          <a:xfrm>
            <a:off x="682954" y="2866792"/>
            <a:ext cx="65231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জীবনে প্রযুক্তি ।</a:t>
            </a:r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অংশ</a:t>
            </a:r>
            <a:r>
              <a:rPr lang="en-US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 জীবনে প্রযুক্তি।</a:t>
            </a:r>
            <a:endParaRPr lang="bn-BD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35</a:t>
            </a:r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মিঃ </a:t>
            </a:r>
            <a:endParaRPr lang="en-US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DEAB9AF-06FE-4D8C-AE34-0BC18FAF9693}"/>
              </a:ext>
            </a:extLst>
          </p:cNvPr>
          <p:cNvSpPr txBox="1"/>
          <p:nvPr/>
        </p:nvSpPr>
        <p:spPr>
          <a:xfrm>
            <a:off x="2509257" y="443788"/>
            <a:ext cx="6138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2F139-A607-458F-BE2A-127BEE4C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141621"/>
            <a:ext cx="3796804" cy="44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CF115D-D769-4656-918A-927B43592746}"/>
              </a:ext>
            </a:extLst>
          </p:cNvPr>
          <p:cNvSpPr/>
          <p:nvPr/>
        </p:nvSpPr>
        <p:spPr>
          <a:xfrm>
            <a:off x="1014145" y="1245456"/>
            <a:ext cx="113182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 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কিৎসা ক্ষেত্রে প্রযুক্তির ব্যবহার বলতে পারবে।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১০.১.৩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খেলাধুলায় প্রযুক্তির ব্যবহার বর্ণনা করতে পারবে।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১০.১.৪ 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 প্রযুক্তির ব্যবহার বলতে পারবে।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2873E-E936-42CE-A44F-535630C3E433}"/>
              </a:ext>
            </a:extLst>
          </p:cNvPr>
          <p:cNvSpPr txBox="1"/>
          <p:nvPr/>
        </p:nvSpPr>
        <p:spPr>
          <a:xfrm>
            <a:off x="2527732" y="305256"/>
            <a:ext cx="61499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115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A234F-D779-4779-98C2-F6FFB0E12B47}"/>
              </a:ext>
            </a:extLst>
          </p:cNvPr>
          <p:cNvSpPr txBox="1"/>
          <p:nvPr/>
        </p:nvSpPr>
        <p:spPr>
          <a:xfrm>
            <a:off x="675774" y="2335746"/>
            <a:ext cx="108404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 জীবনে প্রযুক্তি।</a:t>
            </a:r>
            <a:endParaRPr lang="bn-IN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948B2-9DD4-4020-9496-CA3B26DAFACD}"/>
              </a:ext>
            </a:extLst>
          </p:cNvPr>
          <p:cNvSpPr txBox="1"/>
          <p:nvPr/>
        </p:nvSpPr>
        <p:spPr>
          <a:xfrm>
            <a:off x="697552" y="258231"/>
            <a:ext cx="8468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CF90EA-E308-41F4-A4F3-02202FB8E301}"/>
              </a:ext>
            </a:extLst>
          </p:cNvPr>
          <p:cNvSpPr/>
          <p:nvPr/>
        </p:nvSpPr>
        <p:spPr>
          <a:xfrm>
            <a:off x="1285854" y="3778562"/>
            <a:ext cx="10144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পাঠসংশ্লিষ্ঠ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বিভিন্ন ছবি ও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0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8334C-C4F0-4245-9638-89FD7A4E7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2" y="999763"/>
            <a:ext cx="9938084" cy="4282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0372E-6208-4140-AEFF-F63DA5A78427}"/>
              </a:ext>
            </a:extLst>
          </p:cNvPr>
          <p:cNvSpPr txBox="1"/>
          <p:nvPr/>
        </p:nvSpPr>
        <p:spPr>
          <a:xfrm>
            <a:off x="2019301" y="76433"/>
            <a:ext cx="577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04501-D13A-4B3E-8839-AC78A79FA1AC}"/>
              </a:ext>
            </a:extLst>
          </p:cNvPr>
          <p:cNvSpPr txBox="1"/>
          <p:nvPr/>
        </p:nvSpPr>
        <p:spPr>
          <a:xfrm>
            <a:off x="130342" y="2419787"/>
            <a:ext cx="1888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ব্যবহৃত প্রযুক্তি।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ED711-FD94-4262-9E3F-14BCC5AC1919}"/>
              </a:ext>
            </a:extLst>
          </p:cNvPr>
          <p:cNvSpPr txBox="1"/>
          <p:nvPr/>
        </p:nvSpPr>
        <p:spPr>
          <a:xfrm>
            <a:off x="457200" y="5396845"/>
            <a:ext cx="1150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 ব্যবহার করে পরিবেশ নিয়ন্তণ ও প্রয়োজনীয় কাজ সম্পাদন করাই হচ্ছে প্রযুক্তি। প্রযুক্তি আমাদের জীবনকে আরও উন্নত,সহজ,এবং আরামদায়ক করে।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00E0C-9B86-4111-A42E-2FADCCED744D}"/>
              </a:ext>
            </a:extLst>
          </p:cNvPr>
          <p:cNvSpPr txBox="1"/>
          <p:nvPr/>
        </p:nvSpPr>
        <p:spPr>
          <a:xfrm>
            <a:off x="216572" y="108678"/>
            <a:ext cx="577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B02ADD-5881-4F54-A174-758E890A5E3D}"/>
              </a:ext>
            </a:extLst>
          </p:cNvPr>
          <p:cNvGrpSpPr/>
          <p:nvPr/>
        </p:nvGrpSpPr>
        <p:grpSpPr>
          <a:xfrm>
            <a:off x="4649367" y="3138954"/>
            <a:ext cx="2526631" cy="1636294"/>
            <a:chOff x="4340971" y="2893404"/>
            <a:chExt cx="2526631" cy="16362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51A70A-3C60-4719-810F-0F5C675A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971" y="2893404"/>
              <a:ext cx="2526631" cy="163629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B3172-9F2F-4268-AF35-75C529F7257F}"/>
                </a:ext>
              </a:extLst>
            </p:cNvPr>
            <p:cNvSpPr txBox="1"/>
            <p:nvPr/>
          </p:nvSpPr>
          <p:spPr>
            <a:xfrm>
              <a:off x="4623712" y="3264643"/>
              <a:ext cx="19611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9044C59-E0EC-44D5-890D-0CF965CA6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21" y="64142"/>
            <a:ext cx="2143125" cy="1814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DE38C4-D088-4AD5-A3E2-31842F444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8" y="763854"/>
            <a:ext cx="2023318" cy="15097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EE9963-87A0-4BD2-8D4B-4D3FB5A67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4714881"/>
            <a:ext cx="1797592" cy="1439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3E14FE-1B0F-4ED6-9CFA-014713C30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34" y="5063120"/>
            <a:ext cx="1619811" cy="12054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140A6B-3D1B-48C4-BA70-F588FB918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78" y="4809872"/>
            <a:ext cx="1831053" cy="13445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2879FE-5578-4112-A592-31ECDAE19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20" y="4336234"/>
            <a:ext cx="1743075" cy="17717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CCB5B-96B6-4A6E-B22E-E07219B77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47" y="4548775"/>
            <a:ext cx="1771717" cy="17717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7976B2-1960-4B2F-9639-2B77D1094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" y="2652207"/>
            <a:ext cx="1684027" cy="16840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23BC57-557F-4D5B-84E6-8FA77AC745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99" y="803314"/>
            <a:ext cx="1879912" cy="12566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FEDE2A-DB3C-41C1-9E55-FB1341B245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58" y="2802197"/>
            <a:ext cx="1253605" cy="12536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8FFBEE-DDDB-4C8F-A726-3B52C6822B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52" y="423638"/>
            <a:ext cx="1804511" cy="16362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24B1E6-64D3-4C31-9479-1E675EEB0E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59" y="475297"/>
            <a:ext cx="1403180" cy="14031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E3A5AB-10A6-42DD-A28A-5127D82A36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85" y="5015668"/>
            <a:ext cx="1411902" cy="1411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93CC09-7518-44FD-9F9E-0FB483090905}"/>
              </a:ext>
            </a:extLst>
          </p:cNvPr>
          <p:cNvSpPr txBox="1"/>
          <p:nvPr/>
        </p:nvSpPr>
        <p:spPr>
          <a:xfrm>
            <a:off x="3018805" y="2059932"/>
            <a:ext cx="160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91D96-5A56-40B1-A0D7-D219C7FAEAF7}"/>
              </a:ext>
            </a:extLst>
          </p:cNvPr>
          <p:cNvSpPr txBox="1"/>
          <p:nvPr/>
        </p:nvSpPr>
        <p:spPr>
          <a:xfrm>
            <a:off x="5598427" y="2016410"/>
            <a:ext cx="14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BE735-58E1-46AB-977F-0AAA41A5C93D}"/>
              </a:ext>
            </a:extLst>
          </p:cNvPr>
          <p:cNvSpPr txBox="1"/>
          <p:nvPr/>
        </p:nvSpPr>
        <p:spPr>
          <a:xfrm>
            <a:off x="7731853" y="1843834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6F8FE7-A117-495A-9039-309FEB9066E5}"/>
              </a:ext>
            </a:extLst>
          </p:cNvPr>
          <p:cNvSpPr txBox="1"/>
          <p:nvPr/>
        </p:nvSpPr>
        <p:spPr>
          <a:xfrm>
            <a:off x="-22850" y="6207730"/>
            <a:ext cx="215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 ওভেন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C783FA-4DFC-43E6-8390-2B4809180E15}"/>
              </a:ext>
            </a:extLst>
          </p:cNvPr>
          <p:cNvSpPr txBox="1"/>
          <p:nvPr/>
        </p:nvSpPr>
        <p:spPr>
          <a:xfrm>
            <a:off x="253715" y="4105401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3926F6-134E-463D-9BBD-FCD1F62FCC78}"/>
              </a:ext>
            </a:extLst>
          </p:cNvPr>
          <p:cNvSpPr txBox="1"/>
          <p:nvPr/>
        </p:nvSpPr>
        <p:spPr>
          <a:xfrm>
            <a:off x="313646" y="2306595"/>
            <a:ext cx="168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3E8B02-0A86-4C4E-B1A4-0966EFF5DB8F}"/>
              </a:ext>
            </a:extLst>
          </p:cNvPr>
          <p:cNvSpPr txBox="1"/>
          <p:nvPr/>
        </p:nvSpPr>
        <p:spPr>
          <a:xfrm>
            <a:off x="6040710" y="6332193"/>
            <a:ext cx="182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6FA162-46C8-44AD-B542-0473DDE30E92}"/>
              </a:ext>
            </a:extLst>
          </p:cNvPr>
          <p:cNvSpPr txBox="1"/>
          <p:nvPr/>
        </p:nvSpPr>
        <p:spPr>
          <a:xfrm>
            <a:off x="8665310" y="6286026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58EE39-6704-4375-9151-7CB3DC7CDD71}"/>
              </a:ext>
            </a:extLst>
          </p:cNvPr>
          <p:cNvSpPr txBox="1"/>
          <p:nvPr/>
        </p:nvSpPr>
        <p:spPr>
          <a:xfrm>
            <a:off x="10429736" y="6207730"/>
            <a:ext cx="170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ফোন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3F4FC9-940D-4A3F-ABE2-A18FF223FD9D}"/>
              </a:ext>
            </a:extLst>
          </p:cNvPr>
          <p:cNvSpPr txBox="1"/>
          <p:nvPr/>
        </p:nvSpPr>
        <p:spPr>
          <a:xfrm>
            <a:off x="10750658" y="4061458"/>
            <a:ext cx="14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 কুকার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0F8F1A-5007-4AEF-8AAB-D87CEB77629B}"/>
              </a:ext>
            </a:extLst>
          </p:cNvPr>
          <p:cNvSpPr txBox="1"/>
          <p:nvPr/>
        </p:nvSpPr>
        <p:spPr>
          <a:xfrm>
            <a:off x="10800445" y="2121125"/>
            <a:ext cx="96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5CB77-4555-4EFF-8FDA-9A08AB3C13C2}"/>
              </a:ext>
            </a:extLst>
          </p:cNvPr>
          <p:cNvSpPr txBox="1"/>
          <p:nvPr/>
        </p:nvSpPr>
        <p:spPr>
          <a:xfrm>
            <a:off x="2298134" y="6187555"/>
            <a:ext cx="175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44FA7D-F5ED-4183-8499-74FF2B4B61A9}"/>
              </a:ext>
            </a:extLst>
          </p:cNvPr>
          <p:cNvSpPr txBox="1"/>
          <p:nvPr/>
        </p:nvSpPr>
        <p:spPr>
          <a:xfrm>
            <a:off x="4379722" y="6268598"/>
            <a:ext cx="7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ইস্ত্রি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FB68E-D273-42EA-95B2-8FB6EE297D79}"/>
              </a:ext>
            </a:extLst>
          </p:cNvPr>
          <p:cNvSpPr txBox="1"/>
          <p:nvPr/>
        </p:nvSpPr>
        <p:spPr>
          <a:xfrm>
            <a:off x="3555088" y="2663205"/>
            <a:ext cx="497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আমরা কী কী প্রযুক্তি ব্যবহার করি?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DDCC86-C7C2-4B09-A7FC-F94E629E1E1C}"/>
              </a:ext>
            </a:extLst>
          </p:cNvPr>
          <p:cNvSpPr/>
          <p:nvPr/>
        </p:nvSpPr>
        <p:spPr>
          <a:xfrm>
            <a:off x="2305530" y="2681345"/>
            <a:ext cx="7696462" cy="20347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বাড়িতে নানা রকমের প্রযুক্তির ব্যবহার দেখতে পাই। এগুলোর মধ্যে রয়েছে বৈদ্যুতিক বাতি, ইস্ত্রি,বৈদ্যুতিক পাখা,টেলিভিশন,রেডিও,মোবাইল ফোন,কম্পিউটার ইত্যাদি।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2FA832-17C3-44F9-8944-FBB58E90ABA6}"/>
              </a:ext>
            </a:extLst>
          </p:cNvPr>
          <p:cNvSpPr/>
          <p:nvPr/>
        </p:nvSpPr>
        <p:spPr>
          <a:xfrm>
            <a:off x="2239731" y="2644275"/>
            <a:ext cx="7696462" cy="20347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রান্নাঘরেও নানা ধরনের প্রযুক্তি ব্যবহৃত হয়। যেমন গ্যাসের চুলা, রেফ্রিজারেটর, রাইস কুকার,মাইক্রোওয়েভ ওভেন ইত্যাদি। 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62AB6C-41F7-4409-859B-E432C9CA6630}"/>
              </a:ext>
            </a:extLst>
          </p:cNvPr>
          <p:cNvSpPr/>
          <p:nvPr/>
        </p:nvSpPr>
        <p:spPr>
          <a:xfrm>
            <a:off x="2229786" y="2679372"/>
            <a:ext cx="7696462" cy="20347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বাসস্থান প্রযুক্তি।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3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23" grpId="0"/>
      <p:bldP spid="24" grpId="0"/>
      <p:bldP spid="26" grpId="0"/>
      <p:bldP spid="28" grpId="0"/>
      <p:bldP spid="30" grpId="0"/>
      <p:bldP spid="32" grpId="0"/>
      <p:bldP spid="34" grpId="0"/>
      <p:bldP spid="37" grpId="0"/>
      <p:bldP spid="38" grpId="0"/>
      <p:bldP spid="39" grpId="0"/>
      <p:bldP spid="16" grpId="0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8C78F2-9D5D-458F-860B-D99CC1E55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38" y="1576446"/>
            <a:ext cx="3504981" cy="19997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ED2528-4E49-4B29-94C1-7FB4CB2BB424}"/>
              </a:ext>
            </a:extLst>
          </p:cNvPr>
          <p:cNvSpPr txBox="1"/>
          <p:nvPr/>
        </p:nvSpPr>
        <p:spPr>
          <a:xfrm>
            <a:off x="216572" y="108678"/>
            <a:ext cx="5777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ও বলার চেষ্টা কর?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8F5E1C-4D72-4D1A-AC31-60C6A7DFB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14" y="4432351"/>
            <a:ext cx="1873894" cy="1553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3D29E1-DB5D-4B64-9BCB-E51512729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13" y="4432351"/>
            <a:ext cx="1799206" cy="1619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546E18-4569-46AD-9874-98520593F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" y="4755860"/>
            <a:ext cx="2065829" cy="1623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28C5F9-B18D-4DA7-A8AE-70421120A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24" y="4590991"/>
            <a:ext cx="1875988" cy="13811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26C8A0-1ADA-4B82-8862-6B99AB641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22" y="4506022"/>
            <a:ext cx="2065829" cy="155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6EBAAB-889E-483F-95FC-D4134375F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18" y="128113"/>
            <a:ext cx="1873894" cy="11726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D640DD-391D-49C1-991F-9933157F1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24" y="2183551"/>
            <a:ext cx="1875988" cy="1589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C803FE-73F8-4B44-979A-16551A32B6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1" y="3079385"/>
            <a:ext cx="1762124" cy="12525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CC5E993-ADF7-49D3-8A4E-057C608D2F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" y="817051"/>
            <a:ext cx="2167761" cy="15539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729718-BCB7-4B81-8582-8D0AE4D1CED5}"/>
              </a:ext>
            </a:extLst>
          </p:cNvPr>
          <p:cNvSpPr txBox="1"/>
          <p:nvPr/>
        </p:nvSpPr>
        <p:spPr>
          <a:xfrm>
            <a:off x="3282559" y="3542601"/>
            <a:ext cx="442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খেলাধুলায় কী কী প্রযুক্তি ব্যবহার হয়।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33943-D5DD-4218-83E7-BBBD93CD7C01}"/>
              </a:ext>
            </a:extLst>
          </p:cNvPr>
          <p:cNvSpPr txBox="1"/>
          <p:nvPr/>
        </p:nvSpPr>
        <p:spPr>
          <a:xfrm>
            <a:off x="226609" y="2267394"/>
            <a:ext cx="206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431DE-EBD2-4248-B2D6-349660465CA2}"/>
              </a:ext>
            </a:extLst>
          </p:cNvPr>
          <p:cNvSpPr txBox="1"/>
          <p:nvPr/>
        </p:nvSpPr>
        <p:spPr>
          <a:xfrm>
            <a:off x="167476" y="4331922"/>
            <a:ext cx="218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 র‍্যাকেট।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9A0AD-CD8B-4B18-A03A-40176BCA50B1}"/>
              </a:ext>
            </a:extLst>
          </p:cNvPr>
          <p:cNvSpPr txBox="1"/>
          <p:nvPr/>
        </p:nvSpPr>
        <p:spPr>
          <a:xfrm>
            <a:off x="269409" y="6204444"/>
            <a:ext cx="206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হ্যালমেট।</a:t>
            </a:r>
            <a:r>
              <a:rPr lang="en-US" sz="32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E8906-F642-4A97-B482-031FACA47771}"/>
              </a:ext>
            </a:extLst>
          </p:cNvPr>
          <p:cNvSpPr txBox="1"/>
          <p:nvPr/>
        </p:nvSpPr>
        <p:spPr>
          <a:xfrm>
            <a:off x="2774841" y="6164547"/>
            <a:ext cx="247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ক্যামেরা।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2E1BBF-A813-43AF-87B8-F2446ED14D64}"/>
              </a:ext>
            </a:extLst>
          </p:cNvPr>
          <p:cNvSpPr txBox="1"/>
          <p:nvPr/>
        </p:nvSpPr>
        <p:spPr>
          <a:xfrm>
            <a:off x="5612475" y="6150774"/>
            <a:ext cx="179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হকি স্টিক্স।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FB9CF7-B6F5-4FC5-A2BB-5B6E6552AD4E}"/>
              </a:ext>
            </a:extLst>
          </p:cNvPr>
          <p:cNvSpPr txBox="1"/>
          <p:nvPr/>
        </p:nvSpPr>
        <p:spPr>
          <a:xfrm>
            <a:off x="8030739" y="5997504"/>
            <a:ext cx="13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জুতা।</a:t>
            </a:r>
            <a:r>
              <a:rPr lang="en-US" sz="32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8CCE9A-F55E-4BA5-B24D-18013311F965}"/>
              </a:ext>
            </a:extLst>
          </p:cNvPr>
          <p:cNvSpPr txBox="1"/>
          <p:nvPr/>
        </p:nvSpPr>
        <p:spPr>
          <a:xfrm>
            <a:off x="9958696" y="5997504"/>
            <a:ext cx="13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ফুটবল।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666D06-4BFD-4E26-AF0C-D696385D31AB}"/>
              </a:ext>
            </a:extLst>
          </p:cNvPr>
          <p:cNvSpPr txBox="1"/>
          <p:nvPr/>
        </p:nvSpPr>
        <p:spPr>
          <a:xfrm>
            <a:off x="9967283" y="3847576"/>
            <a:ext cx="129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পোশাক।</a:t>
            </a:r>
            <a:r>
              <a:rPr lang="en-US" sz="3200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E176A-D9BE-4623-AA01-E771F8B0AA07}"/>
              </a:ext>
            </a:extLst>
          </p:cNvPr>
          <p:cNvSpPr txBox="1"/>
          <p:nvPr/>
        </p:nvSpPr>
        <p:spPr>
          <a:xfrm>
            <a:off x="9659424" y="1417112"/>
            <a:ext cx="2065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BC6A-3AA6-4C88-BD41-26C74FB8A08A}"/>
              </a:ext>
            </a:extLst>
          </p:cNvPr>
          <p:cNvSpPr/>
          <p:nvPr/>
        </p:nvSpPr>
        <p:spPr>
          <a:xfrm>
            <a:off x="2480618" y="1307783"/>
            <a:ext cx="6858016" cy="2852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অনেক প্রযুক্তির ব্যবহার হয় যেমন-ফুটবল, টেনিস র‍্যাকেট, ক্রিকেট বল ও ব্যাট, পোশাক, জুতা, ভিডিও ক্যামেরা ইত্যাদি।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A7A779-7FCA-4DFD-871E-C7467123C252}"/>
              </a:ext>
            </a:extLst>
          </p:cNvPr>
          <p:cNvSpPr/>
          <p:nvPr/>
        </p:nvSpPr>
        <p:spPr>
          <a:xfrm>
            <a:off x="2432035" y="1340469"/>
            <a:ext cx="6844490" cy="2825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প্রযুক্তি গুলোই হলো খেলাধোলা প্রযুক্তি।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2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1" grpId="0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742</Words>
  <Application>Microsoft Office PowerPoint</Application>
  <PresentationFormat>Widescreen</PresentationFormat>
  <Paragraphs>134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156</cp:revision>
  <dcterms:created xsi:type="dcterms:W3CDTF">2020-05-10T09:35:10Z</dcterms:created>
  <dcterms:modified xsi:type="dcterms:W3CDTF">2020-05-16T08:56:24Z</dcterms:modified>
</cp:coreProperties>
</file>