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185C7-60C5-4A31-B309-E25299DABF80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638DD-A908-41B4-A052-7195CD0DD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6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3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3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2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1E2A-3D31-4594-88B0-39727FA6058D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43FF-348B-4636-8D26-CFC47F8A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595" y="3254091"/>
            <a:ext cx="5291806" cy="1044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879" y="4458879"/>
            <a:ext cx="4558283" cy="12325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9553" y="2696426"/>
            <a:ext cx="438934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5477" y="3295846"/>
            <a:ext cx="7061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মহিউদ্দিন আহমদ একজন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...........................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ছিলেন।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997" y="3943546"/>
            <a:ext cx="61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পাকিস্তানের প্রদেশের লোককে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................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3597" y="3166306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রাজনীতিবিদ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298" y="3807990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বেলুচি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6865" y="1513788"/>
            <a:ext cx="1486732" cy="429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0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0822" y="2306980"/>
            <a:ext cx="30893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383" y="2841479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আন্তর্জাতিক মাতৃভাষা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7873" y="3351187"/>
            <a:ext cx="734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(খ) ২৬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(গ)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143" y="4136907"/>
            <a:ext cx="818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 বন্ধুর জীবনী টিতে ............ সাল পর্যন্ত ঘটনা বলি স্থান পেয়েছে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079" y="1298730"/>
            <a:ext cx="1413011" cy="4147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04085" y="3434157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8103" y="4666081"/>
            <a:ext cx="7117080" cy="54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১৯৫৫  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১৯৬৬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১৯৭১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20822" y="4748559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7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5" grpId="0" animBg="1"/>
      <p:bldP spid="17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759" y="1900640"/>
            <a:ext cx="50818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itchFamily="2" charset="0"/>
              </a:rPr>
              <a:t>বামপাশের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47076" y="2554664"/>
          <a:ext cx="7944440" cy="25792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72220"/>
                <a:gridCol w="3972220"/>
              </a:tblGrid>
              <a:tr h="2579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4009" y="2667440"/>
            <a:ext cx="381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বঙ্গ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বন্ধুর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ছিলেন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87" y="3188648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ফরিদপুরএ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চলল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59" y="3685912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689" y="4163897"/>
            <a:ext cx="4035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মহিউদ্দিন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ভুগছেন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রোগে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1935" y="2731889"/>
            <a:ext cx="135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itchFamily="2" charset="0"/>
              </a:rPr>
              <a:t>বঙ্গ</a:t>
            </a:r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বন্ধুই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076" y="3794648"/>
            <a:ext cx="1178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পুরিসিস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474" y="4349535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২২ </a:t>
            </a:r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তারিখে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234" y="3263269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মহিউদ্দিন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7713" y="961534"/>
            <a:ext cx="1486733" cy="464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>
            <a:stCxn id="9" idx="3"/>
            <a:endCxn id="18" idx="1"/>
          </p:cNvCxnSpPr>
          <p:nvPr/>
        </p:nvCxnSpPr>
        <p:spPr>
          <a:xfrm>
            <a:off x="4551080" y="2959828"/>
            <a:ext cx="1306154" cy="59582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3"/>
            <a:endCxn id="17" idx="1"/>
          </p:cNvCxnSpPr>
          <p:nvPr/>
        </p:nvCxnSpPr>
        <p:spPr>
          <a:xfrm>
            <a:off x="4761909" y="3481036"/>
            <a:ext cx="1009565" cy="1160887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3"/>
            <a:endCxn id="14" idx="1"/>
          </p:cNvCxnSpPr>
          <p:nvPr/>
        </p:nvCxnSpPr>
        <p:spPr>
          <a:xfrm flipV="1">
            <a:off x="3355316" y="3024277"/>
            <a:ext cx="2586619" cy="95402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2" idx="3"/>
            <a:endCxn id="16" idx="1"/>
          </p:cNvCxnSpPr>
          <p:nvPr/>
        </p:nvCxnSpPr>
        <p:spPr>
          <a:xfrm flipV="1">
            <a:off x="4718768" y="4087036"/>
            <a:ext cx="1266308" cy="369249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78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13547" y="1555422"/>
            <a:ext cx="1337183" cy="4721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6491" y="2692972"/>
            <a:ext cx="6251296" cy="1384995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নাসের ভাই কোথায় 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রেনু কেমন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৩।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বঙ্গবন্ধু কত মাস পর সেই পুরোনো জায়গায় এলো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4263" y="1677971"/>
            <a:ext cx="1601379" cy="5046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n/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4706" y="2976513"/>
            <a:ext cx="5680494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১৯৫২ সালে বঙ্গবন্ধুর জেল জীবন থেকে মুক্তি লাভের যে স্মৃতি বিবৃত হয়েছে তা বর্ণনা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5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0"/>
            <a:ext cx="9144002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981" y="1092200"/>
            <a:ext cx="5013619" cy="1242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9900" y="2465946"/>
            <a:ext cx="4157351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1069575" y="2855641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9162" y="3698064"/>
            <a:ext cx="26698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</a:p>
          <a:p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‘বায়ান্নর দিনগুলো’</a:t>
            </a:r>
            <a:endParaRPr lang="bn-BD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11305" y="820132"/>
            <a:ext cx="4726250" cy="1050004"/>
          </a:xfrm>
          <a:prstGeom prst="rect">
            <a:avLst/>
          </a:prstGeom>
          <a:noFill/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679210"/>
            <a:ext cx="28634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(অর্নাস), এম,এ(বাংলা)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প্রভাষক(বাংলা)</a:t>
            </a:r>
            <a:endParaRPr lang="bn-IN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bn-BD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" dirty="0" err="1"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1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6206" y="820132"/>
            <a:ext cx="1155097" cy="10500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 rot="16200000">
            <a:off x="4523790" y="2855641"/>
            <a:ext cx="3200396" cy="2427131"/>
          </a:xfrm>
          <a:prstGeom prst="flowChartDelay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2323383" y="3999938"/>
            <a:ext cx="4018844" cy="7151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61_1237981069478_1227799930_30766238_3501033_n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1902" y="1938198"/>
            <a:ext cx="5691589" cy="345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89914" y="1080940"/>
            <a:ext cx="2135566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084" y="838983"/>
            <a:ext cx="3099477" cy="226887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6350" cap="rnd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kiu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7503" y="813842"/>
            <a:ext cx="3162732" cy="2212157"/>
          </a:xfrm>
          <a:prstGeom prst="round2Diag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mjk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084" y="3564213"/>
            <a:ext cx="3099478" cy="2145384"/>
          </a:xfrm>
          <a:prstGeom prst="round2Diag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279084" y="301658"/>
            <a:ext cx="6611151" cy="4662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822" y="3128868"/>
            <a:ext cx="3450210" cy="367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itchFamily="2" charset="0"/>
              </a:rPr>
              <a:t>বলতো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sg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7505" y="3564213"/>
            <a:ext cx="3162732" cy="2145384"/>
          </a:xfrm>
          <a:prstGeom prst="round2DiagRect">
            <a:avLst/>
          </a:prstGeom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106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222"/>
          <a:stretch/>
        </p:blipFill>
        <p:spPr>
          <a:xfrm>
            <a:off x="1618268" y="1818588"/>
            <a:ext cx="5910072" cy="37338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2277877" y="1131216"/>
            <a:ext cx="4590854" cy="429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41839" y="2922310"/>
            <a:ext cx="5599523" cy="15206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endParaRPr lang="bn-BD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7458" y="1291472"/>
            <a:ext cx="1588286" cy="5143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68528" y="2701565"/>
            <a:ext cx="6454543" cy="1384995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১৯৫২ সালের ভাষা আন্দোলন সম্পর্কে বলতে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বঙ্গ বন্ধুর জেল 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সম্পর্কে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বে।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2101" y="1404594"/>
            <a:ext cx="1687398" cy="4919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8588" y="1286711"/>
            <a:ext cx="3291840" cy="3200399"/>
          </a:xfrm>
          <a:prstGeom prst="roundRect">
            <a:avLst/>
          </a:prstGeom>
          <a:ln w="9525">
            <a:solidFill>
              <a:schemeClr val="tx1"/>
            </a:solidFill>
          </a:ln>
          <a:effectLst/>
        </p:spPr>
      </p:pic>
      <p:pic>
        <p:nvPicPr>
          <p:cNvPr id="5" name="Picture 4" descr="3078483407_b5c2c958e9_m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028" y="1286711"/>
            <a:ext cx="3352800" cy="3200399"/>
          </a:xfrm>
          <a:prstGeom prst="roundRect">
            <a:avLst/>
          </a:prstGeom>
          <a:ln w="9525">
            <a:solidFill>
              <a:schemeClr val="tx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03936" y="4745610"/>
            <a:ext cx="6163749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৫২ সালে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bn-BD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ভাষার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বিজয়</a:t>
            </a:r>
            <a:endParaRPr lang="en-US" sz="4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24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14178" t="5303" r="5536" b="7854"/>
          <a:stretch/>
        </p:blipFill>
        <p:spPr>
          <a:xfrm>
            <a:off x="1178350" y="1072297"/>
            <a:ext cx="3007152" cy="4169005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32-Point Star 1"/>
          <p:cNvSpPr/>
          <p:nvPr/>
        </p:nvSpPr>
        <p:spPr>
          <a:xfrm>
            <a:off x="4270342" y="1670900"/>
            <a:ext cx="4400006" cy="2971800"/>
          </a:xfrm>
          <a:prstGeom prst="star32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298</Words>
  <Application>Microsoft Office PowerPoint</Application>
  <PresentationFormat>On-screen Show (4:3)</PresentationFormat>
  <Paragraphs>62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Hamim Kaif</cp:lastModifiedBy>
  <cp:revision>15</cp:revision>
  <dcterms:created xsi:type="dcterms:W3CDTF">2020-04-07T18:27:44Z</dcterms:created>
  <dcterms:modified xsi:type="dcterms:W3CDTF">2020-05-15T18:47:20Z</dcterms:modified>
</cp:coreProperties>
</file>