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5" d="100"/>
          <a:sy n="95" d="100"/>
        </p:scale>
        <p:origin x="27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C8C20-187C-4A85-9623-A873C1308D0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0A726-9CE5-40F6-B485-CB2306160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4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DBE5-CED1-4DE0-8AC3-F895F358EE9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D0D5-1EFB-4B04-8ACE-BAD6452A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5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DBE5-CED1-4DE0-8AC3-F895F358EE9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D0D5-1EFB-4B04-8ACE-BAD6452A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DBE5-CED1-4DE0-8AC3-F895F358EE9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D0D5-1EFB-4B04-8ACE-BAD6452A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1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DBE5-CED1-4DE0-8AC3-F895F358EE9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D0D5-1EFB-4B04-8ACE-BAD6452A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DBE5-CED1-4DE0-8AC3-F895F358EE9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D0D5-1EFB-4B04-8ACE-BAD6452A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DBE5-CED1-4DE0-8AC3-F895F358EE9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D0D5-1EFB-4B04-8ACE-BAD6452A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3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DBE5-CED1-4DE0-8AC3-F895F358EE9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D0D5-1EFB-4B04-8ACE-BAD6452A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0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DBE5-CED1-4DE0-8AC3-F895F358EE9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D0D5-1EFB-4B04-8ACE-BAD6452A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3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DBE5-CED1-4DE0-8AC3-F895F358EE9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D0D5-1EFB-4B04-8ACE-BAD6452A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DBE5-CED1-4DE0-8AC3-F895F358EE9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D0D5-1EFB-4B04-8ACE-BAD6452A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1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DBE5-CED1-4DE0-8AC3-F895F358EE9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D0D5-1EFB-4B04-8ACE-BAD6452A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7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FDBE5-CED1-4DE0-8AC3-F895F358EE9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3D0D5-1EFB-4B04-8ACE-BAD6452A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9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41738" y="353568"/>
            <a:ext cx="3767328" cy="66446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3608" y="4169664"/>
            <a:ext cx="5291806" cy="1094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7522" y="5264464"/>
            <a:ext cx="5334000" cy="12117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3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67" y="3702827"/>
            <a:ext cx="2508248" cy="172116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702827"/>
            <a:ext cx="2660650" cy="170351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81" y="1331632"/>
            <a:ext cx="2544534" cy="166034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1633"/>
            <a:ext cx="2660650" cy="166034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2697" y="3104453"/>
            <a:ext cx="3009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71800" y="1908175"/>
            <a:ext cx="152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মুর্খ্য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2900" y="5450181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82648" y="3091609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72025" y="5489385"/>
            <a:ext cx="2528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158112" y="1822450"/>
            <a:ext cx="1865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প্রযোজক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997200" y="4077477"/>
            <a:ext cx="1865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প্রযোজ্য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24233" y="4083827"/>
            <a:ext cx="1865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ব্যতিহার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0451" y="632994"/>
            <a:ext cx="4718115" cy="4893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কর্তৃ কারকের শ্রেণী বিভাগ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1948" y="850164"/>
            <a:ext cx="29055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767171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12576" y="621351"/>
            <a:ext cx="26019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bn-BD" sz="3200" b="1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10244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13" y="376876"/>
            <a:ext cx="2619375" cy="1958975"/>
          </a:xfrm>
          <a:prstGeom prst="round2Diag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12424" y="2744547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endParaRPr lang="en-US" sz="3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97340" y="2828684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89632" y="4873532"/>
            <a:ext cx="17708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87568" y="4745957"/>
            <a:ext cx="1814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endParaRPr lang="en-US" sz="3200" b="1" dirty="0">
              <a:solidFill>
                <a:srgbClr val="7F6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13" y="2295284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13" y="4054382"/>
            <a:ext cx="2633663" cy="1962150"/>
          </a:xfrm>
          <a:prstGeom prst="round2Diag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9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1488" y="4151976"/>
            <a:ext cx="8736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টানে</a:t>
            </a:r>
            <a:endParaRPr lang="en-US" sz="14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12244" y="4154418"/>
            <a:ext cx="1171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endParaRPr lang="en-US" sz="28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8" name="Bent Arrow 7"/>
          <p:cNvSpPr/>
          <p:nvPr/>
        </p:nvSpPr>
        <p:spPr>
          <a:xfrm rot="5400000">
            <a:off x="3278164" y="4200880"/>
            <a:ext cx="374650" cy="514350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CC00"/>
          </a:solidFill>
          <a:ln w="76200"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002" y="5148179"/>
            <a:ext cx="753901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defRPr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 smtClean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716067" y="3617028"/>
            <a:ext cx="30707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50" b="1" dirty="0" smtClean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171660" y="3582587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Oval 12"/>
          <p:cNvSpPr/>
          <p:nvPr/>
        </p:nvSpPr>
        <p:spPr>
          <a:xfrm>
            <a:off x="1499612" y="4034813"/>
            <a:ext cx="685800" cy="60960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Delay 13"/>
          <p:cNvSpPr/>
          <p:nvPr/>
        </p:nvSpPr>
        <p:spPr>
          <a:xfrm flipH="1">
            <a:off x="2712188" y="4781212"/>
            <a:ext cx="1143000" cy="504825"/>
          </a:xfrm>
          <a:prstGeom prst="flowChartDelay">
            <a:avLst/>
          </a:prstGeom>
          <a:solidFill>
            <a:srgbClr val="00CC0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Delay 14"/>
          <p:cNvSpPr/>
          <p:nvPr/>
        </p:nvSpPr>
        <p:spPr>
          <a:xfrm flipH="1">
            <a:off x="7367016" y="4796535"/>
            <a:ext cx="1143000" cy="504825"/>
          </a:xfrm>
          <a:prstGeom prst="flowChartDelay">
            <a:avLst/>
          </a:prstGeom>
          <a:solidFill>
            <a:srgbClr val="00CC0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84864" y="4105215"/>
            <a:ext cx="685800" cy="60960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7912870" y="4213959"/>
            <a:ext cx="360363" cy="498475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CC00"/>
          </a:solidFill>
          <a:ln w="76200"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000125"/>
            <a:ext cx="3657600" cy="2657475"/>
          </a:xfrm>
          <a:prstGeom prst="round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6" y="1017951"/>
            <a:ext cx="3665433" cy="2632075"/>
          </a:xfrm>
          <a:prstGeom prst="round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5804" y="4092100"/>
            <a:ext cx="124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33280" y="4203846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মেয়েটি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5489" y="403805"/>
            <a:ext cx="2059757" cy="4873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3" grpId="0" animBg="1"/>
      <p:bldP spid="14" grpId="0" animBg="1"/>
      <p:bldP spid="15" grpId="0" animBg="1"/>
      <p:bldP spid="16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387408" y="4022109"/>
            <a:ext cx="17390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223775" y="3942079"/>
            <a:ext cx="1565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7" name="Bent Arrow 6"/>
          <p:cNvSpPr/>
          <p:nvPr/>
        </p:nvSpPr>
        <p:spPr>
          <a:xfrm rot="5400000">
            <a:off x="3160867" y="3991741"/>
            <a:ext cx="381000" cy="762000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CC00"/>
          </a:solidFill>
          <a:ln w="76200"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nt Arrow 7"/>
          <p:cNvSpPr/>
          <p:nvPr/>
        </p:nvSpPr>
        <p:spPr>
          <a:xfrm rot="5400000">
            <a:off x="7930821" y="3935695"/>
            <a:ext cx="412750" cy="696293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CC00"/>
          </a:solidFill>
          <a:ln w="76200"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1233" y="5107408"/>
            <a:ext cx="655320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endParaRPr lang="en-US" sz="28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eaLnBrk="1" hangingPunct="1">
              <a:defRPr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 smtClean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65558" y="3464889"/>
            <a:ext cx="423227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ছুরি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 smtClean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142051" y="3464889"/>
            <a:ext cx="315277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b="1" dirty="0">
              <a:solidFill>
                <a:srgbClr val="1F4E79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3" descr="C:\Users\User\Desktop\good-wri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41" y="986875"/>
            <a:ext cx="3448574" cy="2482850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593880" y="3877441"/>
            <a:ext cx="685800" cy="60960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11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08767" y="3859978"/>
            <a:ext cx="685800" cy="60960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1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 flipH="1">
            <a:off x="7401430" y="4652898"/>
            <a:ext cx="1143000" cy="504825"/>
          </a:xfrm>
          <a:prstGeom prst="flowChartDelay">
            <a:avLst/>
          </a:prstGeom>
          <a:solidFill>
            <a:srgbClr val="00CC0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Delay 16"/>
          <p:cNvSpPr/>
          <p:nvPr/>
        </p:nvSpPr>
        <p:spPr>
          <a:xfrm flipH="1">
            <a:off x="2653834" y="4702594"/>
            <a:ext cx="1143000" cy="504825"/>
          </a:xfrm>
          <a:prstGeom prst="flowChartDelay">
            <a:avLst/>
          </a:prstGeom>
          <a:solidFill>
            <a:srgbClr val="00CC00"/>
          </a:solidFill>
          <a:ln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ছুরি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13329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40" y="986876"/>
            <a:ext cx="3657600" cy="2482850"/>
          </a:xfrm>
          <a:prstGeom prst="round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2809" y="378903"/>
            <a:ext cx="2316559" cy="4462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8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  <p:bldP spid="9" grpId="0"/>
      <p:bldP spid="10" grpId="0"/>
      <p:bldP spid="11" grpId="0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>
          <a:xfrm>
            <a:off x="2417815" y="270915"/>
            <a:ext cx="3790830" cy="74227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‘ক’ বা ‘কারা’ দান করতেন?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89612" y="452155"/>
            <a:ext cx="2135188" cy="381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430067" y="1243629"/>
            <a:ext cx="3805082" cy="75851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‘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কাকে’ দান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করতেন?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934075" y="1399893"/>
            <a:ext cx="1990725" cy="4746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2450160" y="2264035"/>
            <a:ext cx="3798241" cy="76321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দিয়ে দান করতেন?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24538" y="2441293"/>
            <a:ext cx="2328862" cy="4079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2474913" y="3292745"/>
            <a:ext cx="3823183" cy="82806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কাকে’ দান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করতেন?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914542" y="3511268"/>
            <a:ext cx="2672866" cy="4000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2473913" y="4364514"/>
            <a:ext cx="3837435" cy="77628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‘কোথা’ থেকে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করতেন?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924067" y="4565368"/>
            <a:ext cx="2915133" cy="3857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2515276" y="5355943"/>
            <a:ext cx="3814531" cy="79533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‘কোথায়’ বা ‘কাকে দান করতেন?</a:t>
            </a:r>
            <a:endParaRPr lang="en-US" sz="2000" b="1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909779" y="5517868"/>
            <a:ext cx="2929421" cy="4953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Left Brace 46"/>
          <p:cNvSpPr/>
          <p:nvPr/>
        </p:nvSpPr>
        <p:spPr>
          <a:xfrm>
            <a:off x="1633332" y="622018"/>
            <a:ext cx="703263" cy="5164137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2400" y="2960405"/>
            <a:ext cx="1365250" cy="48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2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3" grpId="0"/>
      <p:bldP spid="37" grpId="0"/>
      <p:bldP spid="39" grpId="0"/>
      <p:bldP spid="41" grpId="0"/>
      <p:bldP spid="47" grpId="0" animBg="1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95500" y="1828800"/>
            <a:ext cx="4876800" cy="323165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ম্নেরেখা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বালকেরা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ভক্তি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কুঠার</a:t>
            </a:r>
            <a:r>
              <a:rPr lang="en-US" sz="28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কালির</a:t>
            </a:r>
            <a:r>
              <a:rPr lang="en-US" sz="28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3270" y="1095866"/>
            <a:ext cx="1281260" cy="3429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1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89483" y="1905000"/>
            <a:ext cx="4993633" cy="335476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ম্নেরেখা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ভিক্ষুককে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ভিক্ষা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সৎ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ষ্টেশন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ষ্টেশনে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9267" y="1199561"/>
            <a:ext cx="1194063" cy="3614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65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62200" y="1676400"/>
            <a:ext cx="4993633" cy="341632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ম্নেরেখা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অন্ধজনে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কি-না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5907" y="990600"/>
            <a:ext cx="1257945" cy="4376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11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2438400"/>
            <a:ext cx="5410200" cy="230832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6700" y="1524000"/>
            <a:ext cx="1219200" cy="466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40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0" y="3048000"/>
            <a:ext cx="5791200" cy="1200329"/>
          </a:xfrm>
          <a:prstGeom prst="rect">
            <a:avLst/>
          </a:prstGeom>
          <a:noFill/>
          <a:ln w="1270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1828800"/>
            <a:ext cx="1722496" cy="466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438401" y="891263"/>
            <a:ext cx="5253872" cy="106509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7488" y="891263"/>
            <a:ext cx="1200912" cy="106509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21410" y="2360626"/>
            <a:ext cx="2445426" cy="3048000"/>
            <a:chOff x="1803397" y="2888671"/>
            <a:chExt cx="2590800" cy="304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" name="Frame 5"/>
            <p:cNvSpPr/>
            <p:nvPr/>
          </p:nvSpPr>
          <p:spPr>
            <a:xfrm>
              <a:off x="1803397" y="2888671"/>
              <a:ext cx="2590800" cy="3048000"/>
            </a:xfrm>
            <a:prstGeom prst="frame">
              <a:avLst>
                <a:gd name="adj1" fmla="val 3231"/>
              </a:avLst>
            </a:prstGeom>
            <a:grpFill/>
            <a:ln w="19050">
              <a:solidFill>
                <a:srgbClr val="0000FF"/>
              </a:solidFill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37634" y="3632504"/>
              <a:ext cx="2453934" cy="173893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b="1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14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dirty="0" smtClean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অর্নাস), </a:t>
              </a:r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এম,এ (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বাংলা)</a:t>
              </a:r>
              <a:endParaRPr lang="bn-IN" sz="1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প্রভাষক বাংলা</a:t>
              </a:r>
            </a:p>
            <a:p>
              <a:pPr algn="ctr"/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900" dirty="0" smtClean="0">
                  <a:latin typeface="NikoshBAN" pitchFamily="2" charset="0"/>
                  <a:cs typeface="NikoshBAN" pitchFamily="2" charset="0"/>
                </a:rPr>
                <a:t>E-mail</a:t>
              </a:r>
              <a:r>
                <a:rPr lang="en-US" sz="9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sz="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6773" y="2360626"/>
            <a:ext cx="2438427" cy="3048000"/>
            <a:chOff x="4825997" y="2893294"/>
            <a:chExt cx="2590800" cy="304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Frame 12"/>
            <p:cNvSpPr/>
            <p:nvPr/>
          </p:nvSpPr>
          <p:spPr>
            <a:xfrm>
              <a:off x="4825997" y="2893294"/>
              <a:ext cx="2590800" cy="3048000"/>
            </a:xfrm>
            <a:prstGeom prst="frame">
              <a:avLst>
                <a:gd name="adj1" fmla="val 3231"/>
              </a:avLst>
            </a:prstGeom>
            <a:grpFill/>
            <a:ln w="19050">
              <a:solidFill>
                <a:srgbClr val="0000FF"/>
              </a:solidFill>
            </a:ln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0393" y="3690988"/>
              <a:ext cx="2362200" cy="163121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আঠারো</a:t>
              </a:r>
              <a:endParaRPr lang="as-IN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কারক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230975" y="2084845"/>
            <a:ext cx="457200" cy="367409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66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799026" y="320033"/>
            <a:ext cx="2084792" cy="58832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12053" y="2419063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8940" y="3965058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gg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143000"/>
            <a:ext cx="44339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676400" y="4724400"/>
            <a:ext cx="4800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/>
              <a:latin typeface="NikoshBAN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>
          <a:xfrm>
            <a:off x="2533219" y="1286041"/>
            <a:ext cx="3524813" cy="74227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96138" y="1467281"/>
            <a:ext cx="1741488" cy="381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546471" y="2108143"/>
            <a:ext cx="3538065" cy="75851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69163" y="2264407"/>
            <a:ext cx="1389063" cy="4746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2566085" y="2934905"/>
            <a:ext cx="3531704" cy="7632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521526" y="3112163"/>
            <a:ext cx="1998662" cy="4079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2592588" y="3739194"/>
            <a:ext cx="3554896" cy="8280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661226" y="3957717"/>
            <a:ext cx="1998662" cy="4000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2571072" y="4615826"/>
            <a:ext cx="3554896" cy="77628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649234" y="4816680"/>
            <a:ext cx="3322637" cy="3857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2589312" y="5456662"/>
            <a:ext cx="3546851" cy="79533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89631" y="5618587"/>
            <a:ext cx="1998663" cy="4953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Left Brace 46"/>
          <p:cNvSpPr/>
          <p:nvPr/>
        </p:nvSpPr>
        <p:spPr>
          <a:xfrm>
            <a:off x="1717860" y="1594113"/>
            <a:ext cx="703263" cy="4310061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8338" y="3507049"/>
            <a:ext cx="990600" cy="48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46136" y="642332"/>
            <a:ext cx="1654697" cy="5457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3" grpId="0"/>
      <p:bldP spid="37" grpId="0"/>
      <p:bldP spid="39" grpId="0"/>
      <p:bldP spid="41" grpId="0"/>
      <p:bldP spid="47" grpId="0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33114" y="1998481"/>
            <a:ext cx="1431923" cy="4853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9884" y="3133627"/>
            <a:ext cx="5218385" cy="1228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3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295397" y="2044046"/>
            <a:ext cx="6911975" cy="20605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6887" y="1414020"/>
            <a:ext cx="1228997" cy="389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6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30"/>
          <a:stretch>
            <a:fillRect/>
          </a:stretch>
        </p:blipFill>
        <p:spPr bwMode="auto">
          <a:xfrm>
            <a:off x="2286000" y="401713"/>
            <a:ext cx="4406345" cy="2667000"/>
          </a:xfrm>
          <a:prstGeom prst="round2Diag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5431" y="3020775"/>
            <a:ext cx="3665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265180" y="3520173"/>
            <a:ext cx="609600" cy="838200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9025" y="4398742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endParaRPr lang="en-US" sz="3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52500" y="4980342"/>
            <a:ext cx="7391400" cy="95410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069521" y="3521435"/>
            <a:ext cx="609600" cy="838200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37688" y="4395567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নামপদ</a:t>
            </a:r>
            <a:endParaRPr lang="en-US" sz="3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  <p:bldP spid="11" grpId="0" animBg="1"/>
      <p:bldP spid="10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3400" y="1428296"/>
            <a:ext cx="8077200" cy="2023719"/>
            <a:chOff x="457200" y="968832"/>
            <a:chExt cx="8077200" cy="2024285"/>
          </a:xfrm>
          <a:solidFill>
            <a:schemeClr val="accent2"/>
          </a:solidFill>
        </p:grpSpPr>
        <p:sp>
          <p:nvSpPr>
            <p:cNvPr id="6" name="Down Arrow 5"/>
            <p:cNvSpPr/>
            <p:nvPr/>
          </p:nvSpPr>
          <p:spPr>
            <a:xfrm>
              <a:off x="3962400" y="968832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1918152"/>
              <a:ext cx="7772400" cy="26942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57200" y="2231117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317340" y="2216603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1883226" y="2231117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7924800" y="2216603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572000" y="2216603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222168" y="2231117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883" y="4557713"/>
            <a:ext cx="140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62418" y="4572000"/>
            <a:ext cx="1373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86393" y="4572000"/>
            <a:ext cx="1527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27551" y="4557713"/>
            <a:ext cx="1820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737907" y="4572001"/>
            <a:ext cx="193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65629" y="4586289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 descr="cow eatin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09" y="3555998"/>
            <a:ext cx="1250271" cy="8191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rising_su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81" y="3530598"/>
            <a:ext cx="1320800" cy="8445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sleep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2" y="3555998"/>
            <a:ext cx="1219200" cy="8445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 descr="cutting mango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35" y="3543298"/>
            <a:ext cx="1293812" cy="8318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blaind man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92" y="3555998"/>
            <a:ext cx="1314450" cy="8191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86" y="3530599"/>
            <a:ext cx="1400175" cy="8445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487918" y="695237"/>
            <a:ext cx="2036624" cy="5457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175312" y="4168775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7" name="Bent Arrow 6"/>
          <p:cNvSpPr/>
          <p:nvPr/>
        </p:nvSpPr>
        <p:spPr>
          <a:xfrm rot="5400000">
            <a:off x="2822272" y="4205633"/>
            <a:ext cx="573087" cy="762000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CC00"/>
          </a:solidFill>
          <a:ln w="76200"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17278" y="5578101"/>
            <a:ext cx="66898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5077968" y="3539593"/>
            <a:ext cx="2930854" cy="530074"/>
          </a:xfrm>
          <a:prstGeom prst="upArrowCallou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Up Arrow Callout 10"/>
          <p:cNvSpPr/>
          <p:nvPr/>
        </p:nvSpPr>
        <p:spPr>
          <a:xfrm>
            <a:off x="852524" y="3483966"/>
            <a:ext cx="3186076" cy="533541"/>
          </a:xfrm>
          <a:prstGeom prst="upArrowCallou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মেসি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462623" y="4135438"/>
            <a:ext cx="1673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0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2524" y="4063773"/>
            <a:ext cx="685800" cy="609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52872" y="4064000"/>
            <a:ext cx="685800" cy="609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 rot="10800000" flipV="1">
            <a:off x="1867838" y="4993592"/>
            <a:ext cx="1600200" cy="609600"/>
          </a:xfrm>
          <a:prstGeom prst="flowChartDelay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মেসি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847873"/>
            <a:ext cx="3630169" cy="2617787"/>
          </a:xfrm>
          <a:prstGeom prst="round2Diag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43" y="854224"/>
            <a:ext cx="3453258" cy="2641600"/>
          </a:xfrm>
          <a:prstGeom prst="round2Diag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owchart: Delay 18"/>
          <p:cNvSpPr/>
          <p:nvPr/>
        </p:nvSpPr>
        <p:spPr>
          <a:xfrm rot="10800000" flipV="1">
            <a:off x="6312837" y="5008107"/>
            <a:ext cx="1600200" cy="609600"/>
          </a:xfrm>
          <a:prstGeom prst="flowChartDelay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Bent Arrow 19"/>
          <p:cNvSpPr/>
          <p:nvPr/>
        </p:nvSpPr>
        <p:spPr>
          <a:xfrm rot="5400000">
            <a:off x="7252757" y="4205634"/>
            <a:ext cx="573087" cy="762000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CC00"/>
          </a:solidFill>
          <a:ln w="76200">
            <a:solidFill>
              <a:srgbClr val="00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58378" y="295933"/>
            <a:ext cx="1957402" cy="5300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4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  <p:bldP spid="10" grpId="0" animBg="1"/>
      <p:bldP spid="11" grpId="0" animBg="1"/>
      <p:bldP spid="13" grpId="0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595</Words>
  <Application>Microsoft Office PowerPoint</Application>
  <PresentationFormat>On-screen Show (4:3)</PresentationFormat>
  <Paragraphs>149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16</cp:revision>
  <dcterms:created xsi:type="dcterms:W3CDTF">2020-04-05T10:31:05Z</dcterms:created>
  <dcterms:modified xsi:type="dcterms:W3CDTF">2020-05-15T17:56:18Z</dcterms:modified>
</cp:coreProperties>
</file>