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96" r:id="rId6"/>
    <p:sldId id="262" r:id="rId7"/>
    <p:sldId id="263" r:id="rId8"/>
    <p:sldId id="293" r:id="rId9"/>
    <p:sldId id="294" r:id="rId10"/>
    <p:sldId id="295" r:id="rId11"/>
    <p:sldId id="287" r:id="rId12"/>
    <p:sldId id="288" r:id="rId13"/>
    <p:sldId id="285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A1C58-A8C8-4F8E-8772-6C372C8C5C9A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6A621-BE8F-4E60-A5E2-AB825E5A89A5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8DDE8395-4F8F-4257-B348-38894147B06E}" type="par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F8CBBC2-D2AE-4D4E-88AC-6198010D0E57}" type="sib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FE2F7E5-87FF-426D-A4F1-F58CBDFD83FA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রবীন্দ্রনাথ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92617-EBC6-4EA1-A2C6-449049EEEA29}" type="parTrans" cxnId="{D74EF906-34E9-438E-9330-ADBF83C464DE}">
      <dgm:prSet custT="1"/>
      <dgm:spPr>
        <a:solidFill>
          <a:srgbClr val="00CC00"/>
        </a:solidFill>
        <a:ln>
          <a:solidFill>
            <a:srgbClr val="00CC00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015FE42-DAAE-4EE2-80C9-2B24971B1E87}" type="sibTrans" cxnId="{D74EF906-34E9-438E-9330-ADBF83C464D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8429820-2F37-45A8-9A03-9FA009BE1465}">
      <dgm:prSet phldrT="[Text]" custT="1"/>
      <dgm:spPr/>
      <dgm:t>
        <a:bodyPr/>
        <a:lstStyle/>
        <a:p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৭-ই মে ১৮৬১</a:t>
          </a:r>
        </a:p>
        <a:p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</a:t>
          </a:r>
          <a:endParaRPr lang="en-US" sz="1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FB19F-733C-4EDE-988E-697CBADE389A}" type="parTrans" cxnId="{0F0FA988-9202-414B-892A-74067C816E8F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440AEDD-E72A-42BC-AD05-39AC1DA190BA}" type="sibTrans" cxnId="{0F0FA988-9202-414B-892A-74067C816E8F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E2E59768-E5CC-4F23-BE76-A5C933B4C6A7}">
      <dgm:prSet phldrT="[Text]" custT="1"/>
      <dgm:spPr/>
      <dgm:t>
        <a:bodyPr/>
        <a:lstStyle/>
        <a:p>
          <a:r>
            <a:rPr lang="as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পন্যাস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ঘরে বাইরে, গোরা, যোগাযোগ, শেষের কবিতা।</a:t>
          </a:r>
          <a:endParaRPr lang="en-US" sz="1800" b="0" dirty="0">
            <a:solidFill>
              <a:schemeClr val="tx1"/>
            </a:solidFill>
          </a:endParaRPr>
        </a:p>
      </dgm:t>
    </dgm:pt>
    <dgm:pt modelId="{FE5A3076-CE5D-45FA-8401-9B55D81B7B5A}" type="parTrans" cxnId="{F50CB129-7759-443E-9325-9A689F8BE19C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D551A27-170A-49C1-8FCF-3C1D41F47B89}" type="sibTrans" cxnId="{F50CB129-7759-443E-9325-9A689F8BE19C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35BDFC9-815A-4764-B3DF-18B716EDEFEB}">
      <dgm:prSet phldrT="[Text]" custT="1"/>
      <dgm:spPr/>
      <dgm:t>
        <a:bodyPr/>
        <a:lstStyle/>
        <a:p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৭-ই আগষ্ট ১৯৪১ খ্রিষ্টাব্দে </a:t>
          </a:r>
          <a:endParaRPr lang="en-US" sz="1800" b="0" dirty="0">
            <a:solidFill>
              <a:schemeClr val="tx1"/>
            </a:solidFill>
          </a:endParaRPr>
        </a:p>
      </dgm:t>
    </dgm:pt>
    <dgm:pt modelId="{A76D009B-AD56-465A-94E0-A92559C6B885}" type="parTrans" cxnId="{FB7A8324-14D2-4F3C-82C0-39C381E53180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2873F2F-D4DC-400C-BAD7-297CBB62FE5C}" type="sibTrans" cxnId="{FB7A8324-14D2-4F3C-82C0-39C381E5318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E8BE9F32-8F6C-4A36-A346-288404B27EC6}">
      <dgm:prSet custT="1"/>
      <dgm:spPr/>
      <dgm:t>
        <a:bodyPr/>
        <a:lstStyle/>
        <a:p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 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 তরী, গীতাঞ্জলি , বলাকা ইত্যাদি।</a:t>
          </a:r>
          <a:endParaRPr lang="en-US" sz="1800" b="0" dirty="0">
            <a:solidFill>
              <a:schemeClr val="tx1"/>
            </a:solidFill>
          </a:endParaRPr>
        </a:p>
      </dgm:t>
    </dgm:pt>
    <dgm:pt modelId="{B61209DD-35F9-4D7A-82A6-C2F39F110C55}" type="parTrans" cxnId="{84C31ECF-6A39-4064-A513-8B99E13AF165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E2076C1-20AD-435A-B080-CDCC9F891F81}" type="sibTrans" cxnId="{84C31ECF-6A39-4064-A513-8B99E13AF16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1F7971E-8333-48BD-89BB-EB583EE4DFBA}">
      <dgm:prSet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নাটকঃ বির্সজন, রাজা, ডাকঘর, রক্তকরবী ইত্যাদি। 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F3056-47BB-48EA-960D-7E860F6BB3CE}" type="parTrans" cxnId="{B6D88C54-848A-43DC-9FF2-0FC74CF521C5}">
      <dgm:prSet/>
      <dgm:spPr/>
      <dgm:t>
        <a:bodyPr/>
        <a:lstStyle/>
        <a:p>
          <a:endParaRPr lang="en-US"/>
        </a:p>
      </dgm:t>
    </dgm:pt>
    <dgm:pt modelId="{1E2C8CEC-3350-4C9A-8A73-8341CA78502F}" type="sibTrans" cxnId="{B6D88C54-848A-43DC-9FF2-0FC74CF521C5}">
      <dgm:prSet/>
      <dgm:spPr/>
      <dgm:t>
        <a:bodyPr/>
        <a:lstStyle/>
        <a:p>
          <a:endParaRPr lang="en-US"/>
        </a:p>
      </dgm:t>
    </dgm:pt>
    <dgm:pt modelId="{72A8DB7D-7561-4317-A47A-B148E9812679}" type="pres">
      <dgm:prSet presAssocID="{2DDA1C58-A8C8-4F8E-8772-6C372C8C5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0519-DC1F-49C7-A0C9-2DAB9D12BD99}" type="pres">
      <dgm:prSet presAssocID="{1926A621-BE8F-4E60-A5E2-AB825E5A89A5}" presName="centerShape" presStyleLbl="node0" presStyleIdx="0" presStyleCnt="1"/>
      <dgm:spPr/>
      <dgm:t>
        <a:bodyPr/>
        <a:lstStyle/>
        <a:p>
          <a:endParaRPr lang="en-US"/>
        </a:p>
      </dgm:t>
    </dgm:pt>
    <dgm:pt modelId="{07B7A8B6-B0B7-4682-A8DF-CC0DEEF64D39}" type="pres">
      <dgm:prSet presAssocID="{35292617-EBC6-4EA1-A2C6-449049EEEA2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F3F3BE3-C326-44A8-BFC1-31740247C2C3}" type="pres">
      <dgm:prSet presAssocID="{35292617-EBC6-4EA1-A2C6-449049EEEA2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2D0BAB0-BDFC-49ED-9BB7-B299125E3911}" type="pres">
      <dgm:prSet presAssocID="{4FE2F7E5-87FF-426D-A4F1-F58CBDFD83FA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C5D046-6ED1-4392-A0E2-367C0DD84AF5}" type="pres">
      <dgm:prSet presAssocID="{295FB19F-733C-4EDE-988E-697CBADE389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A1F5453-F20C-445F-8875-952C3CF9E6D2}" type="pres">
      <dgm:prSet presAssocID="{295FB19F-733C-4EDE-988E-697CBADE389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8F73529-6466-4175-97D0-6D22093985F1}" type="pres">
      <dgm:prSet presAssocID="{58429820-2F37-45A8-9A03-9FA009BE146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F7197-4335-45DA-9742-3EDB56D91342}" type="pres">
      <dgm:prSet presAssocID="{B61209DD-35F9-4D7A-82A6-C2F39F110C5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0A0D503-BA6F-4103-BDE9-780E1E6DB4EE}" type="pres">
      <dgm:prSet presAssocID="{B61209DD-35F9-4D7A-82A6-C2F39F110C5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88826D8-71B4-425D-B011-CFD6FFCEC17B}" type="pres">
      <dgm:prSet presAssocID="{E8BE9F32-8F6C-4A36-A346-288404B27EC6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E6EEEC-79BA-4342-8C55-A9348E902B61}" type="pres">
      <dgm:prSet presAssocID="{FE5A3076-CE5D-45FA-8401-9B55D81B7B5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6BAAC37-B334-470C-9C77-0CAB240F40D1}" type="pres">
      <dgm:prSet presAssocID="{FE5A3076-CE5D-45FA-8401-9B55D81B7B5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3B8DAF8-896E-482F-B367-9624225A28B2}" type="pres">
      <dgm:prSet presAssocID="{E2E59768-E5CC-4F23-BE76-A5C933B4C6A7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6209849-F90E-4F4E-82A8-593B68558695}" type="pres">
      <dgm:prSet presAssocID="{6BBF3056-47BB-48EA-960D-7E860F6BB3C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3AA0ADC-6B8A-4D87-A162-0F782753DEB3}" type="pres">
      <dgm:prSet presAssocID="{6BBF3056-47BB-48EA-960D-7E860F6BB3C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55DC166-2A91-4636-8272-7635FE666145}" type="pres">
      <dgm:prSet presAssocID="{21F7971E-8333-48BD-89BB-EB583EE4DFBA}" presName="node" presStyleLbl="node1" presStyleIdx="4" presStyleCnt="6" custRadScaleRad="100819" custRadScaleInc="-26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14A266-8C81-4C78-A65B-4A6EEEE55FDA}" type="pres">
      <dgm:prSet presAssocID="{A76D009B-AD56-465A-94E0-A92559C6B88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A696F158-8AA7-42C8-8111-7C499F377A15}" type="pres">
      <dgm:prSet presAssocID="{A76D009B-AD56-465A-94E0-A92559C6B88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33F7F9E-17B3-47A9-B636-849AD8A949CB}" type="pres">
      <dgm:prSet presAssocID="{935BDFC9-815A-4764-B3DF-18B716EDEFEB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B7A8324-14D2-4F3C-82C0-39C381E53180}" srcId="{1926A621-BE8F-4E60-A5E2-AB825E5A89A5}" destId="{935BDFC9-815A-4764-B3DF-18B716EDEFEB}" srcOrd="5" destOrd="0" parTransId="{A76D009B-AD56-465A-94E0-A92559C6B885}" sibTransId="{82873F2F-D4DC-400C-BAD7-297CBB62FE5C}"/>
    <dgm:cxn modelId="{F8EAA389-45F0-4C2E-8A91-D7A089A4DA53}" type="presOf" srcId="{FE5A3076-CE5D-45FA-8401-9B55D81B7B5A}" destId="{76BAAC37-B334-470C-9C77-0CAB240F40D1}" srcOrd="1" destOrd="0" presId="urn:microsoft.com/office/officeart/2005/8/layout/radial5"/>
    <dgm:cxn modelId="{84C31ECF-6A39-4064-A513-8B99E13AF165}" srcId="{1926A621-BE8F-4E60-A5E2-AB825E5A89A5}" destId="{E8BE9F32-8F6C-4A36-A346-288404B27EC6}" srcOrd="2" destOrd="0" parTransId="{B61209DD-35F9-4D7A-82A6-C2F39F110C55}" sibTransId="{3E2076C1-20AD-435A-B080-CDCC9F891F81}"/>
    <dgm:cxn modelId="{0F0FA988-9202-414B-892A-74067C816E8F}" srcId="{1926A621-BE8F-4E60-A5E2-AB825E5A89A5}" destId="{58429820-2F37-45A8-9A03-9FA009BE1465}" srcOrd="1" destOrd="0" parTransId="{295FB19F-733C-4EDE-988E-697CBADE389A}" sibTransId="{F440AEDD-E72A-42BC-AD05-39AC1DA190BA}"/>
    <dgm:cxn modelId="{EB04308D-4BC2-4C06-B986-962D1CF6E4CA}" type="presOf" srcId="{E8BE9F32-8F6C-4A36-A346-288404B27EC6}" destId="{488826D8-71B4-425D-B011-CFD6FFCEC17B}" srcOrd="0" destOrd="0" presId="urn:microsoft.com/office/officeart/2005/8/layout/radial5"/>
    <dgm:cxn modelId="{54B63775-E5AA-4555-A2C6-269AB4148F12}" type="presOf" srcId="{FE5A3076-CE5D-45FA-8401-9B55D81B7B5A}" destId="{BDE6EEEC-79BA-4342-8C55-A9348E902B61}" srcOrd="0" destOrd="0" presId="urn:microsoft.com/office/officeart/2005/8/layout/radial5"/>
    <dgm:cxn modelId="{170A5E51-B029-496F-AA34-AE891F2D5A89}" type="presOf" srcId="{35292617-EBC6-4EA1-A2C6-449049EEEA29}" destId="{7F3F3BE3-C326-44A8-BFC1-31740247C2C3}" srcOrd="1" destOrd="0" presId="urn:microsoft.com/office/officeart/2005/8/layout/radial5"/>
    <dgm:cxn modelId="{91E1872F-C4A1-4554-9D86-11221F4A3478}" type="presOf" srcId="{E2E59768-E5CC-4F23-BE76-A5C933B4C6A7}" destId="{C3B8DAF8-896E-482F-B367-9624225A28B2}" srcOrd="0" destOrd="0" presId="urn:microsoft.com/office/officeart/2005/8/layout/radial5"/>
    <dgm:cxn modelId="{F50CB129-7759-443E-9325-9A689F8BE19C}" srcId="{1926A621-BE8F-4E60-A5E2-AB825E5A89A5}" destId="{E2E59768-E5CC-4F23-BE76-A5C933B4C6A7}" srcOrd="3" destOrd="0" parTransId="{FE5A3076-CE5D-45FA-8401-9B55D81B7B5A}" sibTransId="{4D551A27-170A-49C1-8FCF-3C1D41F47B89}"/>
    <dgm:cxn modelId="{5A49CAF7-D05C-4087-92B1-819976E33594}" type="presOf" srcId="{6BBF3056-47BB-48EA-960D-7E860F6BB3CE}" destId="{13AA0ADC-6B8A-4D87-A162-0F782753DEB3}" srcOrd="1" destOrd="0" presId="urn:microsoft.com/office/officeart/2005/8/layout/radial5"/>
    <dgm:cxn modelId="{601272EA-192C-4DF5-AA56-48B875F9C3B3}" type="presOf" srcId="{B61209DD-35F9-4D7A-82A6-C2F39F110C55}" destId="{20A0D503-BA6F-4103-BDE9-780E1E6DB4EE}" srcOrd="1" destOrd="0" presId="urn:microsoft.com/office/officeart/2005/8/layout/radial5"/>
    <dgm:cxn modelId="{3245A0CD-CE00-44CE-8674-019FA0CAC490}" type="presOf" srcId="{A76D009B-AD56-465A-94E0-A92559C6B885}" destId="{C514A266-8C81-4C78-A65B-4A6EEEE55FDA}" srcOrd="0" destOrd="0" presId="urn:microsoft.com/office/officeart/2005/8/layout/radial5"/>
    <dgm:cxn modelId="{A31326FF-38BE-49CC-8CFB-543225DAF780}" type="presOf" srcId="{B61209DD-35F9-4D7A-82A6-C2F39F110C55}" destId="{D7FF7197-4335-45DA-9742-3EDB56D91342}" srcOrd="0" destOrd="0" presId="urn:microsoft.com/office/officeart/2005/8/layout/radial5"/>
    <dgm:cxn modelId="{D04BC676-E5C6-4AF9-9435-42BDEF8A1FA4}" type="presOf" srcId="{935BDFC9-815A-4764-B3DF-18B716EDEFEB}" destId="{D33F7F9E-17B3-47A9-B636-849AD8A949CB}" srcOrd="0" destOrd="0" presId="urn:microsoft.com/office/officeart/2005/8/layout/radial5"/>
    <dgm:cxn modelId="{ECCF5C21-6E72-4D2A-8E30-0689A4870185}" type="presOf" srcId="{295FB19F-733C-4EDE-988E-697CBADE389A}" destId="{54C5D046-6ED1-4392-A0E2-367C0DD84AF5}" srcOrd="0" destOrd="0" presId="urn:microsoft.com/office/officeart/2005/8/layout/radial5"/>
    <dgm:cxn modelId="{047E3312-8781-432A-A16A-EFBF592D6A3A}" type="presOf" srcId="{2DDA1C58-A8C8-4F8E-8772-6C372C8C5C9A}" destId="{72A8DB7D-7561-4317-A47A-B148E9812679}" srcOrd="0" destOrd="0" presId="urn:microsoft.com/office/officeart/2005/8/layout/radial5"/>
    <dgm:cxn modelId="{46821798-D6D7-47E0-9037-1CCE8F81A3B8}" type="presOf" srcId="{6BBF3056-47BB-48EA-960D-7E860F6BB3CE}" destId="{96209849-F90E-4F4E-82A8-593B68558695}" srcOrd="0" destOrd="0" presId="urn:microsoft.com/office/officeart/2005/8/layout/radial5"/>
    <dgm:cxn modelId="{B6D88C54-848A-43DC-9FF2-0FC74CF521C5}" srcId="{1926A621-BE8F-4E60-A5E2-AB825E5A89A5}" destId="{21F7971E-8333-48BD-89BB-EB583EE4DFBA}" srcOrd="4" destOrd="0" parTransId="{6BBF3056-47BB-48EA-960D-7E860F6BB3CE}" sibTransId="{1E2C8CEC-3350-4C9A-8A73-8341CA78502F}"/>
    <dgm:cxn modelId="{B61D9CF3-C44D-40FB-89E8-84F15F42DF12}" srcId="{2DDA1C58-A8C8-4F8E-8772-6C372C8C5C9A}" destId="{1926A621-BE8F-4E60-A5E2-AB825E5A89A5}" srcOrd="0" destOrd="0" parTransId="{8DDE8395-4F8F-4257-B348-38894147B06E}" sibTransId="{6F8CBBC2-D2AE-4D4E-88AC-6198010D0E57}"/>
    <dgm:cxn modelId="{D74EF906-34E9-438E-9330-ADBF83C464DE}" srcId="{1926A621-BE8F-4E60-A5E2-AB825E5A89A5}" destId="{4FE2F7E5-87FF-426D-A4F1-F58CBDFD83FA}" srcOrd="0" destOrd="0" parTransId="{35292617-EBC6-4EA1-A2C6-449049EEEA29}" sibTransId="{3015FE42-DAAE-4EE2-80C9-2B24971B1E87}"/>
    <dgm:cxn modelId="{340FBDE8-AA13-43F5-B356-F8D6C228D34B}" type="presOf" srcId="{4FE2F7E5-87FF-426D-A4F1-F58CBDFD83FA}" destId="{D2D0BAB0-BDFC-49ED-9BB7-B299125E3911}" srcOrd="0" destOrd="0" presId="urn:microsoft.com/office/officeart/2005/8/layout/radial5"/>
    <dgm:cxn modelId="{D5337467-5D56-420D-BD0F-7E55A0391FD4}" type="presOf" srcId="{295FB19F-733C-4EDE-988E-697CBADE389A}" destId="{CA1F5453-F20C-445F-8875-952C3CF9E6D2}" srcOrd="1" destOrd="0" presId="urn:microsoft.com/office/officeart/2005/8/layout/radial5"/>
    <dgm:cxn modelId="{B7FA940E-E787-4A49-9443-9C147B135245}" type="presOf" srcId="{A76D009B-AD56-465A-94E0-A92559C6B885}" destId="{A696F158-8AA7-42C8-8111-7C499F377A15}" srcOrd="1" destOrd="0" presId="urn:microsoft.com/office/officeart/2005/8/layout/radial5"/>
    <dgm:cxn modelId="{E8B812C1-9F57-41AC-A77D-D9CE8D32558B}" type="presOf" srcId="{58429820-2F37-45A8-9A03-9FA009BE1465}" destId="{88F73529-6466-4175-97D0-6D22093985F1}" srcOrd="0" destOrd="0" presId="urn:microsoft.com/office/officeart/2005/8/layout/radial5"/>
    <dgm:cxn modelId="{89B7B3CE-CD1D-4F91-B531-A3C1B87A79CE}" type="presOf" srcId="{21F7971E-8333-48BD-89BB-EB583EE4DFBA}" destId="{555DC166-2A91-4636-8272-7635FE666145}" srcOrd="0" destOrd="0" presId="urn:microsoft.com/office/officeart/2005/8/layout/radial5"/>
    <dgm:cxn modelId="{2B556A4B-FACF-4F76-A3F8-03BBCE2F872D}" type="presOf" srcId="{35292617-EBC6-4EA1-A2C6-449049EEEA29}" destId="{07B7A8B6-B0B7-4682-A8DF-CC0DEEF64D39}" srcOrd="0" destOrd="0" presId="urn:microsoft.com/office/officeart/2005/8/layout/radial5"/>
    <dgm:cxn modelId="{A72CAEEC-A08B-4502-897C-9B82ACBEF1CB}" type="presOf" srcId="{1926A621-BE8F-4E60-A5E2-AB825E5A89A5}" destId="{7B180519-DC1F-49C7-A0C9-2DAB9D12BD99}" srcOrd="0" destOrd="0" presId="urn:microsoft.com/office/officeart/2005/8/layout/radial5"/>
    <dgm:cxn modelId="{34A0BBB6-FE7B-4BB4-98AF-240092E8B17A}" type="presParOf" srcId="{72A8DB7D-7561-4317-A47A-B148E9812679}" destId="{7B180519-DC1F-49C7-A0C9-2DAB9D12BD99}" srcOrd="0" destOrd="0" presId="urn:microsoft.com/office/officeart/2005/8/layout/radial5"/>
    <dgm:cxn modelId="{38B71778-CB05-457D-9CB3-1D62CE970BBD}" type="presParOf" srcId="{72A8DB7D-7561-4317-A47A-B148E9812679}" destId="{07B7A8B6-B0B7-4682-A8DF-CC0DEEF64D39}" srcOrd="1" destOrd="0" presId="urn:microsoft.com/office/officeart/2005/8/layout/radial5"/>
    <dgm:cxn modelId="{42C5D09E-F8FB-4604-B27D-2414886513A8}" type="presParOf" srcId="{07B7A8B6-B0B7-4682-A8DF-CC0DEEF64D39}" destId="{7F3F3BE3-C326-44A8-BFC1-31740247C2C3}" srcOrd="0" destOrd="0" presId="urn:microsoft.com/office/officeart/2005/8/layout/radial5"/>
    <dgm:cxn modelId="{A52C1231-0FA1-4B10-8FE3-CBB36CB92E62}" type="presParOf" srcId="{72A8DB7D-7561-4317-A47A-B148E9812679}" destId="{D2D0BAB0-BDFC-49ED-9BB7-B299125E3911}" srcOrd="2" destOrd="0" presId="urn:microsoft.com/office/officeart/2005/8/layout/radial5"/>
    <dgm:cxn modelId="{782C81D6-0CA9-4356-8E4A-70489A09A340}" type="presParOf" srcId="{72A8DB7D-7561-4317-A47A-B148E9812679}" destId="{54C5D046-6ED1-4392-A0E2-367C0DD84AF5}" srcOrd="3" destOrd="0" presId="urn:microsoft.com/office/officeart/2005/8/layout/radial5"/>
    <dgm:cxn modelId="{B95EAB74-DEDE-4F53-BFA0-03FF0173D450}" type="presParOf" srcId="{54C5D046-6ED1-4392-A0E2-367C0DD84AF5}" destId="{CA1F5453-F20C-445F-8875-952C3CF9E6D2}" srcOrd="0" destOrd="0" presId="urn:microsoft.com/office/officeart/2005/8/layout/radial5"/>
    <dgm:cxn modelId="{B537325D-F42E-4E2F-AB56-6735D6DAF109}" type="presParOf" srcId="{72A8DB7D-7561-4317-A47A-B148E9812679}" destId="{88F73529-6466-4175-97D0-6D22093985F1}" srcOrd="4" destOrd="0" presId="urn:microsoft.com/office/officeart/2005/8/layout/radial5"/>
    <dgm:cxn modelId="{3CFD4CE8-9290-45A4-9409-3BAB48283414}" type="presParOf" srcId="{72A8DB7D-7561-4317-A47A-B148E9812679}" destId="{D7FF7197-4335-45DA-9742-3EDB56D91342}" srcOrd="5" destOrd="0" presId="urn:microsoft.com/office/officeart/2005/8/layout/radial5"/>
    <dgm:cxn modelId="{F7BC412C-C431-4295-8319-03E3FCBE72DC}" type="presParOf" srcId="{D7FF7197-4335-45DA-9742-3EDB56D91342}" destId="{20A0D503-BA6F-4103-BDE9-780E1E6DB4EE}" srcOrd="0" destOrd="0" presId="urn:microsoft.com/office/officeart/2005/8/layout/radial5"/>
    <dgm:cxn modelId="{F54E3A05-4897-425A-AA78-0A771AC8F5E0}" type="presParOf" srcId="{72A8DB7D-7561-4317-A47A-B148E9812679}" destId="{488826D8-71B4-425D-B011-CFD6FFCEC17B}" srcOrd="6" destOrd="0" presId="urn:microsoft.com/office/officeart/2005/8/layout/radial5"/>
    <dgm:cxn modelId="{ECF871D5-2B29-4A9E-B3BC-2C13B447B3F4}" type="presParOf" srcId="{72A8DB7D-7561-4317-A47A-B148E9812679}" destId="{BDE6EEEC-79BA-4342-8C55-A9348E902B61}" srcOrd="7" destOrd="0" presId="urn:microsoft.com/office/officeart/2005/8/layout/radial5"/>
    <dgm:cxn modelId="{58D71CDF-9A54-47F6-8113-A9C7F04D5069}" type="presParOf" srcId="{BDE6EEEC-79BA-4342-8C55-A9348E902B61}" destId="{76BAAC37-B334-470C-9C77-0CAB240F40D1}" srcOrd="0" destOrd="0" presId="urn:microsoft.com/office/officeart/2005/8/layout/radial5"/>
    <dgm:cxn modelId="{669A8541-F1BC-4877-80A8-0AB5BEAF6077}" type="presParOf" srcId="{72A8DB7D-7561-4317-A47A-B148E9812679}" destId="{C3B8DAF8-896E-482F-B367-9624225A28B2}" srcOrd="8" destOrd="0" presId="urn:microsoft.com/office/officeart/2005/8/layout/radial5"/>
    <dgm:cxn modelId="{78D5AF15-D757-4F8E-A60E-105856744804}" type="presParOf" srcId="{72A8DB7D-7561-4317-A47A-B148E9812679}" destId="{96209849-F90E-4F4E-82A8-593B68558695}" srcOrd="9" destOrd="0" presId="urn:microsoft.com/office/officeart/2005/8/layout/radial5"/>
    <dgm:cxn modelId="{B1622081-2DA4-4327-A43B-D8452F1BF414}" type="presParOf" srcId="{96209849-F90E-4F4E-82A8-593B68558695}" destId="{13AA0ADC-6B8A-4D87-A162-0F782753DEB3}" srcOrd="0" destOrd="0" presId="urn:microsoft.com/office/officeart/2005/8/layout/radial5"/>
    <dgm:cxn modelId="{5F6BF43F-C1FD-4742-81D7-9109FE53F9BF}" type="presParOf" srcId="{72A8DB7D-7561-4317-A47A-B148E9812679}" destId="{555DC166-2A91-4636-8272-7635FE666145}" srcOrd="10" destOrd="0" presId="urn:microsoft.com/office/officeart/2005/8/layout/radial5"/>
    <dgm:cxn modelId="{31555D2B-76C5-4A3A-85C8-4B676F48181D}" type="presParOf" srcId="{72A8DB7D-7561-4317-A47A-B148E9812679}" destId="{C514A266-8C81-4C78-A65B-4A6EEEE55FDA}" srcOrd="11" destOrd="0" presId="urn:microsoft.com/office/officeart/2005/8/layout/radial5"/>
    <dgm:cxn modelId="{CC2D88A2-04CA-4547-AA45-9769DA31C8B5}" type="presParOf" srcId="{C514A266-8C81-4C78-A65B-4A6EEEE55FDA}" destId="{A696F158-8AA7-42C8-8111-7C499F377A15}" srcOrd="0" destOrd="0" presId="urn:microsoft.com/office/officeart/2005/8/layout/radial5"/>
    <dgm:cxn modelId="{ABA1C3BC-3751-4767-B8CB-82853E5BB04A}" type="presParOf" srcId="{72A8DB7D-7561-4317-A47A-B148E9812679}" destId="{D33F7F9E-17B3-47A9-B636-849AD8A949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A27B-192E-4D7C-9EEE-BA11294D89C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BB15-530E-4199-9EC5-B5B815B0D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2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DC6D-C661-483A-A808-75E694AF136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3B53-E247-4592-9140-F28A1673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0255" y="0"/>
            <a:ext cx="93042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517" y="1989776"/>
            <a:ext cx="5291806" cy="1439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620" y="3350542"/>
            <a:ext cx="5492608" cy="1792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43" y="1159497"/>
            <a:ext cx="2513625" cy="532603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3877" y="2100106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7773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177" y="3062658"/>
            <a:ext cx="7070338" cy="584775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গ্রন্থ ও উপন্যাসগুলোর নাম লিখ।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9372" y="179875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44955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3839" y="2973859"/>
            <a:ext cx="6123447" cy="1200329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89" y="202126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281030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337" y="2873219"/>
            <a:ext cx="6164455" cy="1200329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91" y="1870436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80540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550" y="1664663"/>
            <a:ext cx="7122109" cy="353943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গ্রন্থগুলোর নাম বল।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আয়োজ়ন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পুং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0707" y="947445"/>
            <a:ext cx="1559794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9686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360" y="3339247"/>
            <a:ext cx="6394893" cy="1077218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অপূর্ণতা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833" y="2162883"/>
            <a:ext cx="1671949" cy="469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</p:spTree>
    <p:extLst>
      <p:ext uri="{BB962C8B-B14F-4D97-AF65-F5344CB8AC3E}">
        <p14:creationId xmlns:p14="http://schemas.microsoft.com/office/powerpoint/2010/main" val="22264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599" y="2366129"/>
            <a:ext cx="3898605" cy="1085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429480"/>
            <a:ext cx="4325256" cy="1110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48652" y="697427"/>
            <a:ext cx="4978368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8277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90065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বর্ষ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দ্বিতীয়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20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2125" y="2036189"/>
            <a:ext cx="1366886" cy="45067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568" y="3205113"/>
            <a:ext cx="5334000" cy="12846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6889" y="4655136"/>
            <a:ext cx="2920164" cy="552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5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5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4514" y="1245582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6093" y="1951348"/>
            <a:ext cx="7043058" cy="3582185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ভিক্ষালব্ধ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839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25" y="492371"/>
            <a:ext cx="2425421" cy="465441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7984018"/>
              </p:ext>
            </p:extLst>
          </p:nvPr>
        </p:nvGraphicFramePr>
        <p:xfrm>
          <a:off x="1211304" y="1073020"/>
          <a:ext cx="6564923" cy="469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996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3" y="895545"/>
            <a:ext cx="3342873" cy="258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98" y="895545"/>
            <a:ext cx="3361708" cy="258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3302" y="329936"/>
            <a:ext cx="5474505" cy="4856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জ়েলেদের</a:t>
            </a:r>
            <a:r>
              <a:rPr lang="en-US" sz="4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07" y="3601037"/>
            <a:ext cx="3365784" cy="25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/>
          <a:stretch/>
        </p:blipFill>
        <p:spPr>
          <a:xfrm>
            <a:off x="1074658" y="640529"/>
            <a:ext cx="3799002" cy="259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r="16877"/>
          <a:stretch/>
        </p:blipFill>
        <p:spPr>
          <a:xfrm>
            <a:off x="4873660" y="3317742"/>
            <a:ext cx="3799003" cy="2598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9032" y="1583704"/>
            <a:ext cx="2982032" cy="528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তাঁতীর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bn-BD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তে কাপড়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bn-BD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160" y="4456521"/>
            <a:ext cx="3376803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708220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856398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294" y="1102108"/>
            <a:ext cx="26978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শিখি-</a:t>
            </a:r>
            <a:endParaRPr lang="en-US" sz="27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97028"/>
              </p:ext>
            </p:extLst>
          </p:nvPr>
        </p:nvGraphicFramePr>
        <p:xfrm>
          <a:off x="1533329" y="1684599"/>
          <a:ext cx="6263474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3561"/>
                <a:gridCol w="398991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বিপুলা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স্বর সাধনা</a:t>
                      </a:r>
                      <a:endPara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ঐকতান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প্রাঙ্গনে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পরসা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8661" y="2700823"/>
            <a:ext cx="393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 বা সংগীত সাধনা বোঝবো হয়েছে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661" y="2177603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 প্রশস্ত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661" y="3224043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সমম্বয়ে এক সুরে বাধাঁ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7992" y="3746557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3306" y="4297063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সংগীতের আসর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242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357</Words>
  <Application>Microsoft Office PowerPoint</Application>
  <PresentationFormat>On-screen Show (4:3)</PresentationFormat>
  <Paragraphs>78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47</cp:revision>
  <dcterms:created xsi:type="dcterms:W3CDTF">2020-04-08T12:29:41Z</dcterms:created>
  <dcterms:modified xsi:type="dcterms:W3CDTF">2020-05-15T18:01:14Z</dcterms:modified>
</cp:coreProperties>
</file>